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635" cy="8279765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2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150" y="1355084"/>
            <a:ext cx="9144900" cy="2882667"/>
          </a:xfrm>
        </p:spPr>
        <p:txBody>
          <a:bodyPr anchor="b"/>
          <a:lstStyle>
            <a:lvl1pPr algn="ctr">
              <a:defRPr sz="724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150" y="4348917"/>
            <a:ext cx="9144900" cy="1999083"/>
          </a:xfrm>
        </p:spPr>
        <p:txBody>
          <a:bodyPr/>
          <a:lstStyle>
            <a:lvl1pPr marL="0" indent="0" algn="ctr">
              <a:buNone/>
              <a:defRPr sz="2900"/>
            </a:lvl1pPr>
            <a:lvl2pPr marL="551815" indent="0" algn="ctr">
              <a:buNone/>
              <a:defRPr sz="2415"/>
            </a:lvl2pPr>
            <a:lvl3pPr marL="1104265" indent="0" algn="ctr">
              <a:buNone/>
              <a:defRPr sz="2175"/>
            </a:lvl3pPr>
            <a:lvl4pPr marL="1656080" indent="0" algn="ctr">
              <a:buNone/>
              <a:defRPr sz="1930"/>
            </a:lvl4pPr>
            <a:lvl5pPr marL="2207895" indent="0" algn="ctr">
              <a:buNone/>
              <a:defRPr sz="1930"/>
            </a:lvl5pPr>
            <a:lvl6pPr marL="2759710" indent="0" algn="ctr">
              <a:buNone/>
              <a:defRPr sz="1930"/>
            </a:lvl6pPr>
            <a:lvl7pPr marL="3312160" indent="0" algn="ctr">
              <a:buNone/>
              <a:defRPr sz="1930"/>
            </a:lvl7pPr>
            <a:lvl8pPr marL="3863975" indent="0" algn="ctr">
              <a:buNone/>
              <a:defRPr sz="1930"/>
            </a:lvl8pPr>
            <a:lvl9pPr marL="4415790" indent="0" algn="ctr">
              <a:buNone/>
              <a:defRPr sz="193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932" y="2064251"/>
            <a:ext cx="10516635" cy="3444249"/>
          </a:xfrm>
        </p:spPr>
        <p:txBody>
          <a:bodyPr anchor="b"/>
          <a:lstStyle>
            <a:lvl1pPr>
              <a:defRPr sz="724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932" y="5541084"/>
            <a:ext cx="10516635" cy="1811249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51815" indent="0">
              <a:buNone/>
              <a:defRPr sz="2415">
                <a:solidFill>
                  <a:schemeClr val="tx1">
                    <a:tint val="75000"/>
                  </a:schemeClr>
                </a:solidFill>
              </a:defRPr>
            </a:lvl2pPr>
            <a:lvl3pPr marL="1104265" indent="0">
              <a:buNone/>
              <a:defRPr sz="2175">
                <a:solidFill>
                  <a:schemeClr val="tx1">
                    <a:tint val="75000"/>
                  </a:schemeClr>
                </a:solidFill>
              </a:defRPr>
            </a:lvl3pPr>
            <a:lvl4pPr marL="1656080" indent="0">
              <a:buNone/>
              <a:defRPr sz="1930">
                <a:solidFill>
                  <a:schemeClr val="tx1">
                    <a:tint val="75000"/>
                  </a:schemeClr>
                </a:solidFill>
              </a:defRPr>
            </a:lvl4pPr>
            <a:lvl5pPr marL="2207895" indent="0">
              <a:buNone/>
              <a:defRPr sz="1930">
                <a:solidFill>
                  <a:schemeClr val="tx1">
                    <a:tint val="75000"/>
                  </a:schemeClr>
                </a:solidFill>
              </a:defRPr>
            </a:lvl5pPr>
            <a:lvl6pPr marL="2759710" indent="0">
              <a:buNone/>
              <a:defRPr sz="1930">
                <a:solidFill>
                  <a:schemeClr val="tx1">
                    <a:tint val="75000"/>
                  </a:schemeClr>
                </a:solidFill>
              </a:defRPr>
            </a:lvl6pPr>
            <a:lvl7pPr marL="3312160" indent="0">
              <a:buNone/>
              <a:defRPr sz="1930">
                <a:solidFill>
                  <a:schemeClr val="tx1">
                    <a:tint val="75000"/>
                  </a:schemeClr>
                </a:solidFill>
              </a:defRPr>
            </a:lvl7pPr>
            <a:lvl8pPr marL="3863975" indent="0">
              <a:buNone/>
              <a:defRPr sz="1930">
                <a:solidFill>
                  <a:schemeClr val="tx1">
                    <a:tint val="75000"/>
                  </a:schemeClr>
                </a:solidFill>
              </a:defRPr>
            </a:lvl8pPr>
            <a:lvl9pPr marL="4415790" indent="0">
              <a:buNone/>
              <a:defRPr sz="19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83" y="2204167"/>
            <a:ext cx="5182110" cy="52535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808" y="2204167"/>
            <a:ext cx="5182110" cy="52535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440833"/>
            <a:ext cx="10516635" cy="160041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871" y="2029751"/>
            <a:ext cx="5158295" cy="994749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1815" indent="0">
              <a:buNone/>
              <a:defRPr sz="2415" b="1"/>
            </a:lvl2pPr>
            <a:lvl3pPr marL="1104265" indent="0">
              <a:buNone/>
              <a:defRPr sz="2175" b="1"/>
            </a:lvl3pPr>
            <a:lvl4pPr marL="1656080" indent="0">
              <a:buNone/>
              <a:defRPr sz="1930" b="1"/>
            </a:lvl4pPr>
            <a:lvl5pPr marL="2207895" indent="0">
              <a:buNone/>
              <a:defRPr sz="1930" b="1"/>
            </a:lvl5pPr>
            <a:lvl6pPr marL="2759710" indent="0">
              <a:buNone/>
              <a:defRPr sz="1930" b="1"/>
            </a:lvl6pPr>
            <a:lvl7pPr marL="3312160" indent="0">
              <a:buNone/>
              <a:defRPr sz="1930" b="1"/>
            </a:lvl7pPr>
            <a:lvl8pPr marL="3863975" indent="0">
              <a:buNone/>
              <a:defRPr sz="1930" b="1"/>
            </a:lvl8pPr>
            <a:lvl9pPr marL="4415790" indent="0">
              <a:buNone/>
              <a:defRPr sz="193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871" y="3024500"/>
            <a:ext cx="5158295" cy="44485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808" y="2029751"/>
            <a:ext cx="5183698" cy="994749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1815" indent="0">
              <a:buNone/>
              <a:defRPr sz="2415" b="1"/>
            </a:lvl2pPr>
            <a:lvl3pPr marL="1104265" indent="0">
              <a:buNone/>
              <a:defRPr sz="2175" b="1"/>
            </a:lvl3pPr>
            <a:lvl4pPr marL="1656080" indent="0">
              <a:buNone/>
              <a:defRPr sz="1930" b="1"/>
            </a:lvl4pPr>
            <a:lvl5pPr marL="2207895" indent="0">
              <a:buNone/>
              <a:defRPr sz="1930" b="1"/>
            </a:lvl5pPr>
            <a:lvl6pPr marL="2759710" indent="0">
              <a:buNone/>
              <a:defRPr sz="1930" b="1"/>
            </a:lvl6pPr>
            <a:lvl7pPr marL="3312160" indent="0">
              <a:buNone/>
              <a:defRPr sz="1930" b="1"/>
            </a:lvl7pPr>
            <a:lvl8pPr marL="3863975" indent="0">
              <a:buNone/>
              <a:defRPr sz="1930" b="1"/>
            </a:lvl8pPr>
            <a:lvl9pPr marL="4415790" indent="0">
              <a:buNone/>
              <a:defRPr sz="193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808" y="3024500"/>
            <a:ext cx="5183698" cy="44485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552000"/>
            <a:ext cx="3932624" cy="1932000"/>
          </a:xfrm>
        </p:spPr>
        <p:txBody>
          <a:bodyPr anchor="b"/>
          <a:lstStyle>
            <a:lvl1pPr>
              <a:defRPr sz="38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698" y="1192167"/>
            <a:ext cx="6172808" cy="5884167"/>
          </a:xfrm>
        </p:spPr>
        <p:txBody>
          <a:bodyPr/>
          <a:lstStyle>
            <a:lvl1pPr>
              <a:defRPr sz="3865"/>
            </a:lvl1pPr>
            <a:lvl2pPr>
              <a:defRPr sz="3380"/>
            </a:lvl2pPr>
            <a:lvl3pPr>
              <a:defRPr sz="2900"/>
            </a:lvl3pPr>
            <a:lvl4pPr>
              <a:defRPr sz="2415"/>
            </a:lvl4pPr>
            <a:lvl5pPr>
              <a:defRPr sz="2415"/>
            </a:lvl5pPr>
            <a:lvl6pPr>
              <a:defRPr sz="2415"/>
            </a:lvl6pPr>
            <a:lvl7pPr>
              <a:defRPr sz="2415"/>
            </a:lvl7pPr>
            <a:lvl8pPr>
              <a:defRPr sz="2415"/>
            </a:lvl8pPr>
            <a:lvl9pPr>
              <a:defRPr sz="241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71" y="2484000"/>
            <a:ext cx="3932624" cy="4601917"/>
          </a:xfrm>
        </p:spPr>
        <p:txBody>
          <a:bodyPr/>
          <a:lstStyle>
            <a:lvl1pPr marL="0" indent="0">
              <a:buNone/>
              <a:defRPr sz="1930"/>
            </a:lvl1pPr>
            <a:lvl2pPr marL="551815" indent="0">
              <a:buNone/>
              <a:defRPr sz="1690"/>
            </a:lvl2pPr>
            <a:lvl3pPr marL="1104265" indent="0">
              <a:buNone/>
              <a:defRPr sz="1450"/>
            </a:lvl3pPr>
            <a:lvl4pPr marL="1656080" indent="0">
              <a:buNone/>
              <a:defRPr sz="1205"/>
            </a:lvl4pPr>
            <a:lvl5pPr marL="2207895" indent="0">
              <a:buNone/>
              <a:defRPr sz="1205"/>
            </a:lvl5pPr>
            <a:lvl6pPr marL="2759710" indent="0">
              <a:buNone/>
              <a:defRPr sz="1205"/>
            </a:lvl6pPr>
            <a:lvl7pPr marL="3312160" indent="0">
              <a:buNone/>
              <a:defRPr sz="1205"/>
            </a:lvl7pPr>
            <a:lvl8pPr marL="3863975" indent="0">
              <a:buNone/>
              <a:defRPr sz="1205"/>
            </a:lvl8pPr>
            <a:lvl9pPr marL="4415790" indent="0">
              <a:buNone/>
              <a:defRPr sz="120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552000"/>
            <a:ext cx="3932624" cy="1932000"/>
          </a:xfrm>
        </p:spPr>
        <p:txBody>
          <a:bodyPr anchor="b"/>
          <a:lstStyle>
            <a:lvl1pPr>
              <a:defRPr sz="38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698" y="1192167"/>
            <a:ext cx="6172808" cy="5884167"/>
          </a:xfrm>
        </p:spPr>
        <p:txBody>
          <a:bodyPr/>
          <a:lstStyle>
            <a:lvl1pPr marL="0" indent="0">
              <a:buNone/>
              <a:defRPr sz="3865"/>
            </a:lvl1pPr>
            <a:lvl2pPr marL="551815" indent="0">
              <a:buNone/>
              <a:defRPr sz="3380"/>
            </a:lvl2pPr>
            <a:lvl3pPr marL="1104265" indent="0">
              <a:buNone/>
              <a:defRPr sz="2900"/>
            </a:lvl3pPr>
            <a:lvl4pPr marL="1656080" indent="0">
              <a:buNone/>
              <a:defRPr sz="2415"/>
            </a:lvl4pPr>
            <a:lvl5pPr marL="2207895" indent="0">
              <a:buNone/>
              <a:defRPr sz="2415"/>
            </a:lvl5pPr>
            <a:lvl6pPr marL="2759710" indent="0">
              <a:buNone/>
              <a:defRPr sz="2415"/>
            </a:lvl6pPr>
            <a:lvl7pPr marL="3312160" indent="0">
              <a:buNone/>
              <a:defRPr sz="2415"/>
            </a:lvl7pPr>
            <a:lvl8pPr marL="3863975" indent="0">
              <a:buNone/>
              <a:defRPr sz="2415"/>
            </a:lvl8pPr>
            <a:lvl9pPr marL="4415790" indent="0">
              <a:buNone/>
              <a:defRPr sz="241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71" y="2484000"/>
            <a:ext cx="3932624" cy="4601917"/>
          </a:xfrm>
        </p:spPr>
        <p:txBody>
          <a:bodyPr/>
          <a:lstStyle>
            <a:lvl1pPr marL="0" indent="0">
              <a:buNone/>
              <a:defRPr sz="1930"/>
            </a:lvl1pPr>
            <a:lvl2pPr marL="551815" indent="0">
              <a:buNone/>
              <a:defRPr sz="1690"/>
            </a:lvl2pPr>
            <a:lvl3pPr marL="1104265" indent="0">
              <a:buNone/>
              <a:defRPr sz="1450"/>
            </a:lvl3pPr>
            <a:lvl4pPr marL="1656080" indent="0">
              <a:buNone/>
              <a:defRPr sz="1205"/>
            </a:lvl4pPr>
            <a:lvl5pPr marL="2207895" indent="0">
              <a:buNone/>
              <a:defRPr sz="1205"/>
            </a:lvl5pPr>
            <a:lvl6pPr marL="2759710" indent="0">
              <a:buNone/>
              <a:defRPr sz="1205"/>
            </a:lvl6pPr>
            <a:lvl7pPr marL="3312160" indent="0">
              <a:buNone/>
              <a:defRPr sz="1205"/>
            </a:lvl7pPr>
            <a:lvl8pPr marL="3863975" indent="0">
              <a:buNone/>
              <a:defRPr sz="1205"/>
            </a:lvl8pPr>
            <a:lvl9pPr marL="4415790" indent="0">
              <a:buNone/>
              <a:defRPr sz="120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5759" y="440833"/>
            <a:ext cx="2629159" cy="701691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83" y="440833"/>
            <a:ext cx="7735062" cy="701691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83" y="440833"/>
            <a:ext cx="10516635" cy="1600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83" y="2204167"/>
            <a:ext cx="10516635" cy="5253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83" y="7674333"/>
            <a:ext cx="2743470" cy="44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998" y="7674333"/>
            <a:ext cx="4115205" cy="44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448" y="7674333"/>
            <a:ext cx="2743470" cy="44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104265" rtl="0" eaLnBrk="1" latinLnBrk="0" hangingPunct="1">
        <a:lnSpc>
          <a:spcPct val="90000"/>
        </a:lnSpc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6225" indent="-276225" algn="l" defTabSz="1104265" rtl="0" eaLnBrk="1" latinLnBrk="0" hangingPunct="1">
        <a:lnSpc>
          <a:spcPct val="90000"/>
        </a:lnSpc>
        <a:spcBef>
          <a:spcPct val="242000"/>
        </a:spcBef>
        <a:buFont typeface="Arial" panose="020B0604020202020204" pitchFamily="34" charset="0"/>
        <a:buChar char="•"/>
        <a:defRPr sz="3380" kern="1200">
          <a:solidFill>
            <a:schemeClr val="tx1"/>
          </a:solidFill>
          <a:latin typeface="+mn-lt"/>
          <a:ea typeface="+mn-ea"/>
          <a:cs typeface="+mn-cs"/>
        </a:defRPr>
      </a:lvl1pPr>
      <a:lvl2pPr marL="828040" indent="-276225" algn="l" defTabSz="1104265" rtl="0" eaLnBrk="1" latinLnBrk="0" hangingPunct="1">
        <a:lnSpc>
          <a:spcPct val="90000"/>
        </a:lnSpc>
        <a:spcBef>
          <a:spcPct val="121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79855" indent="-276225" algn="l" defTabSz="1104265" rtl="0" eaLnBrk="1" latinLnBrk="0" hangingPunct="1">
        <a:lnSpc>
          <a:spcPct val="90000"/>
        </a:lnSpc>
        <a:spcBef>
          <a:spcPct val="121000"/>
        </a:spcBef>
        <a:buFont typeface="Arial" panose="020B0604020202020204" pitchFamily="34" charset="0"/>
        <a:buChar char="•"/>
        <a:defRPr sz="2415" kern="1200">
          <a:solidFill>
            <a:schemeClr val="tx1"/>
          </a:solidFill>
          <a:latin typeface="+mn-lt"/>
          <a:ea typeface="+mn-ea"/>
          <a:cs typeface="+mn-cs"/>
        </a:defRPr>
      </a:lvl3pPr>
      <a:lvl4pPr marL="1932305" indent="-276225" algn="l" defTabSz="1104265" rtl="0" eaLnBrk="1" latinLnBrk="0" hangingPunct="1">
        <a:lnSpc>
          <a:spcPct val="90000"/>
        </a:lnSpc>
        <a:spcBef>
          <a:spcPct val="121000"/>
        </a:spcBef>
        <a:buFont typeface="Arial" panose="020B0604020202020204" pitchFamily="34" charset="0"/>
        <a:buChar char="•"/>
        <a:defRPr sz="2175" kern="1200">
          <a:solidFill>
            <a:schemeClr val="tx1"/>
          </a:solidFill>
          <a:latin typeface="+mn-lt"/>
          <a:ea typeface="+mn-ea"/>
          <a:cs typeface="+mn-cs"/>
        </a:defRPr>
      </a:lvl4pPr>
      <a:lvl5pPr marL="2484120" indent="-276225" algn="l" defTabSz="1104265" rtl="0" eaLnBrk="1" latinLnBrk="0" hangingPunct="1">
        <a:lnSpc>
          <a:spcPct val="90000"/>
        </a:lnSpc>
        <a:spcBef>
          <a:spcPct val="121000"/>
        </a:spcBef>
        <a:buFont typeface="Arial" panose="020B0604020202020204" pitchFamily="34" charset="0"/>
        <a:buChar char="•"/>
        <a:defRPr sz="2175" kern="1200">
          <a:solidFill>
            <a:schemeClr val="tx1"/>
          </a:solidFill>
          <a:latin typeface="+mn-lt"/>
          <a:ea typeface="+mn-ea"/>
          <a:cs typeface="+mn-cs"/>
        </a:defRPr>
      </a:lvl5pPr>
      <a:lvl6pPr marL="3035935" indent="-276225" algn="l" defTabSz="1104265" rtl="0" eaLnBrk="1" latinLnBrk="0" hangingPunct="1">
        <a:lnSpc>
          <a:spcPct val="90000"/>
        </a:lnSpc>
        <a:spcBef>
          <a:spcPct val="121000"/>
        </a:spcBef>
        <a:buFont typeface="Arial" panose="020B0604020202020204" pitchFamily="34" charset="0"/>
        <a:buChar char="•"/>
        <a:defRPr sz="2175" kern="1200">
          <a:solidFill>
            <a:schemeClr val="tx1"/>
          </a:solidFill>
          <a:latin typeface="+mn-lt"/>
          <a:ea typeface="+mn-ea"/>
          <a:cs typeface="+mn-cs"/>
        </a:defRPr>
      </a:lvl6pPr>
      <a:lvl7pPr marL="3587750" indent="-276225" algn="l" defTabSz="1104265" rtl="0" eaLnBrk="1" latinLnBrk="0" hangingPunct="1">
        <a:lnSpc>
          <a:spcPct val="90000"/>
        </a:lnSpc>
        <a:spcBef>
          <a:spcPct val="121000"/>
        </a:spcBef>
        <a:buFont typeface="Arial" panose="020B0604020202020204" pitchFamily="34" charset="0"/>
        <a:buChar char="•"/>
        <a:defRPr sz="2175" kern="1200">
          <a:solidFill>
            <a:schemeClr val="tx1"/>
          </a:solidFill>
          <a:latin typeface="+mn-lt"/>
          <a:ea typeface="+mn-ea"/>
          <a:cs typeface="+mn-cs"/>
        </a:defRPr>
      </a:lvl7pPr>
      <a:lvl8pPr marL="4140200" indent="-276225" algn="l" defTabSz="1104265" rtl="0" eaLnBrk="1" latinLnBrk="0" hangingPunct="1">
        <a:lnSpc>
          <a:spcPct val="90000"/>
        </a:lnSpc>
        <a:spcBef>
          <a:spcPct val="121000"/>
        </a:spcBef>
        <a:buFont typeface="Arial" panose="020B0604020202020204" pitchFamily="34" charset="0"/>
        <a:buChar char="•"/>
        <a:defRPr sz="2175" kern="1200">
          <a:solidFill>
            <a:schemeClr val="tx1"/>
          </a:solidFill>
          <a:latin typeface="+mn-lt"/>
          <a:ea typeface="+mn-ea"/>
          <a:cs typeface="+mn-cs"/>
        </a:defRPr>
      </a:lvl8pPr>
      <a:lvl9pPr marL="4692015" indent="-276225" algn="l" defTabSz="1104265" rtl="0" eaLnBrk="1" latinLnBrk="0" hangingPunct="1">
        <a:lnSpc>
          <a:spcPct val="90000"/>
        </a:lnSpc>
        <a:spcBef>
          <a:spcPct val="121000"/>
        </a:spcBef>
        <a:buFont typeface="Arial" panose="020B0604020202020204" pitchFamily="34" charset="0"/>
        <a:buChar char="•"/>
        <a:defRPr sz="21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042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1pPr>
      <a:lvl2pPr marL="551815" algn="l" defTabSz="11042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2pPr>
      <a:lvl3pPr marL="1104265" algn="l" defTabSz="11042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3pPr>
      <a:lvl4pPr marL="1656080" algn="l" defTabSz="11042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4pPr>
      <a:lvl5pPr marL="2207895" algn="l" defTabSz="11042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5pPr>
      <a:lvl6pPr marL="2759710" algn="l" defTabSz="11042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6pPr>
      <a:lvl7pPr marL="3312160" algn="l" defTabSz="11042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7pPr>
      <a:lvl8pPr marL="3863975" algn="l" defTabSz="11042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8pPr>
      <a:lvl9pPr marL="4415790" algn="l" defTabSz="1104265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35353"/>
          <p:cNvPicPr>
            <a:picLocks noChangeAspect="1"/>
          </p:cNvPicPr>
          <p:nvPr/>
        </p:nvPicPr>
        <p:blipFill>
          <a:blip r:embed="rId1"/>
          <a:srcRect r="9250"/>
          <a:stretch>
            <a:fillRect/>
          </a:stretch>
        </p:blipFill>
        <p:spPr>
          <a:xfrm>
            <a:off x="0" y="635"/>
            <a:ext cx="12285345" cy="8279130"/>
          </a:xfrm>
          <a:prstGeom prst="rect">
            <a:avLst/>
          </a:prstGeom>
        </p:spPr>
      </p:pic>
      <p:pic>
        <p:nvPicPr>
          <p:cNvPr id="6" name="图片 5" descr="未标题-2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3755" y="7151370"/>
            <a:ext cx="1198880" cy="1198880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777875" y="1234440"/>
            <a:ext cx="10638155" cy="655828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未标题-3444_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840" y="754380"/>
            <a:ext cx="5194300" cy="831215"/>
          </a:xfrm>
          <a:prstGeom prst="rect">
            <a:avLst/>
          </a:prstGeom>
        </p:spPr>
      </p:pic>
      <p:graphicFrame>
        <p:nvGraphicFramePr>
          <p:cNvPr id="9" name="表格 8"/>
          <p:cNvGraphicFramePr/>
          <p:nvPr>
            <p:custDataLst>
              <p:tags r:id="rId4"/>
            </p:custDataLst>
          </p:nvPr>
        </p:nvGraphicFramePr>
        <p:xfrm>
          <a:off x="1261745" y="1729740"/>
          <a:ext cx="9732010" cy="5945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1195"/>
                <a:gridCol w="962660"/>
                <a:gridCol w="1287145"/>
                <a:gridCol w="1408430"/>
                <a:gridCol w="1155700"/>
                <a:gridCol w="1219200"/>
                <a:gridCol w="1552575"/>
                <a:gridCol w="1475105"/>
              </a:tblGrid>
              <a:tr h="582295">
                <a:tc gridSpan="8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月活动日常表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54635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/>
                        <a:t>时间</a:t>
                      </a:r>
                      <a:endParaRPr lang="zh-CN" altLang="en-US" sz="1000" b="1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</a:rPr>
                        <a:t>周一</a:t>
                      </a:r>
                      <a:endParaRPr lang="zh-CN" altLang="zh-CN" sz="1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周二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周三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周四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周五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周六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周日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304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/>
                        <a:t>11</a:t>
                      </a:r>
                      <a:r>
                        <a:rPr lang="zh-CN" altLang="en-US" sz="900" b="1"/>
                        <a:t>月</a:t>
                      </a:r>
                      <a:r>
                        <a:rPr lang="en-US" altLang="zh-CN" sz="900" b="1"/>
                        <a:t>1</a:t>
                      </a:r>
                      <a:r>
                        <a:rPr lang="zh-CN" altLang="en-US" sz="900" b="1"/>
                        <a:t>日</a:t>
                      </a:r>
                      <a:endParaRPr lang="zh-CN" altLang="en-US" sz="900" b="1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2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3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4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5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</a:tr>
              <a:tr h="24765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>
                          <a:sym typeface="+mn-ea"/>
                        </a:rPr>
                        <a:t>活动</a:t>
                      </a:r>
                      <a:endParaRPr lang="zh-CN" altLang="en-US" sz="1000" b="1"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/>
                        <a:t>《科技与发明》5期，</a:t>
                      </a:r>
                      <a:r>
                        <a:rPr lang="zh-CN" altLang="en-US" sz="1000" b="1">
                          <a:sym typeface="+mn-ea"/>
                        </a:rPr>
                        <a:t>每晚2</a:t>
                      </a:r>
                      <a:r>
                        <a:rPr lang="zh-CN" altLang="en-US" sz="1000" b="1"/>
                        <a:t>0点更新</a:t>
                      </a:r>
                      <a:endParaRPr lang="zh-CN" altLang="en-US" sz="1000" b="1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《坐不塌的凳子》</a:t>
                      </a:r>
                      <a:endParaRPr lang="zh-CN" altLang="en-US" sz="1000"/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发明课</a:t>
                      </a:r>
                      <a:endParaRPr lang="zh-CN" altLang="en-US" sz="1000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《为什么会发生地震》科探课</a:t>
                      </a:r>
                      <a:endParaRPr lang="zh-CN" altLang="en-US" sz="1000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319405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zh-CN" altLang="en-US" sz="12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《为什么喉咙会发出声音》科探课</a:t>
                      </a: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《为什么喉咙会发出声音》科探课</a:t>
                      </a:r>
                      <a:endParaRPr lang="zh-CN" altLang="en-US" sz="1000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2352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/>
                        <a:t>时间</a:t>
                      </a:r>
                      <a:endParaRPr lang="zh-CN" altLang="en-US" sz="1000" b="1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900" b="1">
                          <a:solidFill>
                            <a:schemeClr val="tx1"/>
                          </a:solidFill>
                        </a:rPr>
                        <a:t>周一</a:t>
                      </a:r>
                      <a:endParaRPr lang="zh-CN" altLang="zh-CN" sz="9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900" b="1">
                          <a:solidFill>
                            <a:schemeClr val="tx1"/>
                          </a:solidFill>
                          <a:sym typeface="+mn-ea"/>
                        </a:rPr>
                        <a:t>周二</a:t>
                      </a:r>
                      <a:endParaRPr lang="zh-CN" altLang="zh-CN" sz="9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900" b="1">
                          <a:solidFill>
                            <a:schemeClr val="tx1"/>
                          </a:solidFill>
                          <a:sym typeface="+mn-ea"/>
                        </a:rPr>
                        <a:t>周三</a:t>
                      </a:r>
                      <a:endParaRPr lang="zh-CN" altLang="zh-CN" sz="9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900" b="1">
                          <a:solidFill>
                            <a:schemeClr val="tx1"/>
                          </a:solidFill>
                          <a:sym typeface="+mn-ea"/>
                        </a:rPr>
                        <a:t>周四</a:t>
                      </a:r>
                      <a:endParaRPr lang="zh-CN" altLang="zh-CN" sz="9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900" b="1">
                          <a:solidFill>
                            <a:schemeClr val="tx1"/>
                          </a:solidFill>
                          <a:sym typeface="+mn-ea"/>
                        </a:rPr>
                        <a:t>周五</a:t>
                      </a:r>
                      <a:endParaRPr lang="zh-CN" altLang="zh-CN" sz="9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900" b="1">
                          <a:solidFill>
                            <a:schemeClr val="tx1"/>
                          </a:solidFill>
                          <a:sym typeface="+mn-ea"/>
                        </a:rPr>
                        <a:t>周六</a:t>
                      </a:r>
                      <a:endParaRPr lang="zh-CN" altLang="zh-CN" sz="9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900" b="1">
                          <a:solidFill>
                            <a:schemeClr val="tx1"/>
                          </a:solidFill>
                          <a:sym typeface="+mn-ea"/>
                        </a:rPr>
                        <a:t>周日</a:t>
                      </a:r>
                      <a:endParaRPr lang="zh-CN" altLang="zh-CN" sz="9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0447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6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7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8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9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10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12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</a:tr>
              <a:tr h="207645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>
                          <a:sym typeface="+mn-ea"/>
                        </a:rPr>
                        <a:t>活动</a:t>
                      </a:r>
                      <a:endParaRPr lang="zh-CN" altLang="en-US" sz="1000" b="1"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/>
                        <a:t>《身体与健康》5期，每晚20点更新</a:t>
                      </a:r>
                      <a:endParaRPr lang="zh-CN" altLang="en-US" sz="1000" b="1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《呼呼的吹风机》</a:t>
                      </a:r>
                      <a:endParaRPr lang="zh-CN" altLang="en-US" sz="1000"/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科探课</a:t>
                      </a:r>
                      <a:endParaRPr lang="zh-CN" altLang="en-US" sz="1000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《为什么喉咙会发出声音》科探课</a:t>
                      </a:r>
                      <a:endParaRPr lang="zh-CN" altLang="en-US" sz="1000"/>
                    </a:p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68605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zh-CN" altLang="en-US" sz="12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《侦探训练营》</a:t>
                      </a:r>
                      <a:endParaRPr lang="zh-CN" altLang="en-US" sz="1000"/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侦探课</a:t>
                      </a: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《侦探训练营》</a:t>
                      </a:r>
                      <a:endParaRPr lang="zh-CN" altLang="en-US" sz="1000"/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侦探课</a:t>
                      </a: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19050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/>
                        <a:t>时间</a:t>
                      </a:r>
                      <a:endParaRPr lang="zh-CN" altLang="en-US" sz="1000" b="1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</a:rPr>
                        <a:t>周一</a:t>
                      </a:r>
                      <a:endParaRPr lang="zh-CN" altLang="zh-CN" sz="1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周二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周三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周四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周五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周六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周日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0701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13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14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15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16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17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18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19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</a:tr>
              <a:tr h="19812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>
                          <a:sym typeface="+mn-ea"/>
                        </a:rPr>
                        <a:t>活动</a:t>
                      </a:r>
                      <a:endParaRPr lang="zh-CN" altLang="en-US" sz="1000" b="1"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/>
                        <a:t>《探索自然界》5期，每晚20点更新</a:t>
                      </a:r>
                      <a:endParaRPr lang="zh-CN" altLang="en-US" sz="1000" b="1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《多样的泥士》自然课 </a:t>
                      </a:r>
                      <a:endParaRPr lang="zh-CN" altLang="en-US" sz="1000"/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《嘻哈空气科学秀》</a:t>
                      </a:r>
                      <a:endParaRPr lang="zh-CN" altLang="en-US" sz="1000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《口袋科学奇幻秀》科学演出  </a:t>
                      </a:r>
                      <a:endParaRPr lang="zh-CN" altLang="en-US" sz="1000"/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《为什么牙齿会长虫子》科探课</a:t>
                      </a:r>
                      <a:endParaRPr lang="zh-CN" altLang="en-US" sz="1000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405765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《破解房间盗窃案》侦探课</a:t>
                      </a: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《破解房间盗窃案》侦探课</a:t>
                      </a: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19405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/>
                        <a:t>时间</a:t>
                      </a:r>
                      <a:endParaRPr lang="zh-CN" altLang="en-US" sz="1000" b="1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</a:rPr>
                        <a:t>周一</a:t>
                      </a:r>
                      <a:endParaRPr lang="zh-CN" altLang="zh-CN" sz="1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周二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周三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周四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周五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周六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1000" b="1">
                          <a:solidFill>
                            <a:schemeClr val="tx1"/>
                          </a:solidFill>
                          <a:sym typeface="+mn-ea"/>
                        </a:rPr>
                        <a:t>周日</a:t>
                      </a:r>
                      <a:endParaRPr lang="zh-CN" altLang="zh-CN" sz="1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685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20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21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22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23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24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25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 b="1">
                          <a:sym typeface="+mn-ea"/>
                        </a:rPr>
                        <a:t>11</a:t>
                      </a:r>
                      <a:r>
                        <a:rPr lang="zh-CN" altLang="en-US" sz="900" b="1">
                          <a:sym typeface="+mn-ea"/>
                        </a:rPr>
                        <a:t>月</a:t>
                      </a:r>
                      <a:r>
                        <a:rPr lang="en-US" altLang="zh-CN" sz="900" b="1">
                          <a:sym typeface="+mn-ea"/>
                        </a:rPr>
                        <a:t>26</a:t>
                      </a:r>
                      <a:r>
                        <a:rPr lang="zh-CN" altLang="en-US" sz="900" b="1">
                          <a:sym typeface="+mn-ea"/>
                        </a:rPr>
                        <a:t>日</a:t>
                      </a:r>
                      <a:endParaRPr lang="zh-CN" altLang="en-US" sz="900" b="1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/>
                    </a:solidFill>
                  </a:tcPr>
                </a:tc>
              </a:tr>
              <a:tr h="23876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>
                          <a:sym typeface="+mn-ea"/>
                        </a:rPr>
                        <a:t>活动</a:t>
                      </a:r>
                      <a:endParaRPr lang="zh-CN" altLang="en-US" sz="1000" b="1"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1"/>
                        <a:t>《身边的科学》5期，</a:t>
                      </a:r>
                      <a:r>
                        <a:rPr lang="zh-CN" altLang="en-US" sz="1000" b="1">
                          <a:sym typeface="+mn-ea"/>
                        </a:rPr>
                        <a:t>每晚2</a:t>
                      </a:r>
                      <a:r>
                        <a:rPr lang="zh-CN" altLang="en-US" sz="1000" b="1"/>
                        <a:t>0点更新</a:t>
                      </a:r>
                      <a:endParaRPr lang="zh-CN" altLang="en-US" sz="1000" b="1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《变暖的地球》科探课  </a:t>
                      </a:r>
                      <a:endParaRPr lang="zh-CN" altLang="en-US" sz="1000"/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科创节科学秀（滨江）</a:t>
                      </a:r>
                      <a:endParaRPr lang="zh-CN" altLang="en-US" sz="1000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《为什么轮胎有花纹? 》科探课</a:t>
                      </a:r>
                      <a:endParaRPr lang="zh-CN" altLang="en-US" sz="1000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429895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2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/>
                        <a:t>《破解银行抢劫案》侦探课</a:t>
                      </a: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>
                          <a:sym typeface="+mn-ea"/>
                        </a:rPr>
                        <a:t>《破解银行抢劫案》侦探课</a:t>
                      </a:r>
                      <a:endParaRPr lang="zh-CN" altLang="en-US" sz="1000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1" name="图片 20" descr="55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585" y="6145530"/>
            <a:ext cx="2437130" cy="243713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020185" y="7211060"/>
            <a:ext cx="43935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点燃好奇，握紧未来 - 与科学口袋一起探索无限可能！</a:t>
            </a:r>
            <a:endParaRPr lang="zh-CN" altLang="en-US" sz="1400"/>
          </a:p>
        </p:txBody>
      </p:sp>
      <p:pic>
        <p:nvPicPr>
          <p:cNvPr id="5" name="图片 4" descr="未标题-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695" y="-379095"/>
            <a:ext cx="2292350" cy="22923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66*569"/>
  <p:tag name="TABLE_ENDDRAG_RECT" val="99*97*766*569"/>
</p:tagLst>
</file>

<file path=ppt/tags/tag2.xml><?xml version="1.0" encoding="utf-8"?>
<p:tagLst xmlns:p="http://schemas.openxmlformats.org/presentationml/2006/main">
  <p:tag name="commondata" val="eyJoZGlkIjoiOWQ1MTVhOTAxZjlmNmE2YWUwOWJhNDI5ZDJjMzQyODE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1035</Words>
  <Application>WPS 演示</Application>
  <PresentationFormat>宽屏</PresentationFormat>
  <Paragraphs>260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10</cp:revision>
  <dcterms:created xsi:type="dcterms:W3CDTF">2023-11-17T09:31:40Z</dcterms:created>
  <dcterms:modified xsi:type="dcterms:W3CDTF">2023-11-17T10:24:30Z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0F29503CEFA9429F936B482FF8D153D6_12</vt:lpwstr>
  </property>
  <property fmtid="{D5CDD505-2E9C-101B-9397-08002B2CF9AE}" pid="3" name="KSOProductBuildVer">
    <vt:lpwstr>2052-12.1.0.15712</vt:lpwstr>
  </property>
</Properties>
</file>