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5" r:id="rId4"/>
    <p:sldId id="270" r:id="rId5"/>
    <p:sldId id="259" r:id="rId6"/>
    <p:sldId id="266" r:id="rId7"/>
    <p:sldId id="267" r:id="rId8"/>
    <p:sldId id="260" r:id="rId9"/>
    <p:sldId id="268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9FF"/>
    <a:srgbClr val="F2F1FF"/>
    <a:srgbClr val="A5A1FF"/>
    <a:srgbClr val="0D01FF"/>
    <a:srgbClr val="FFC000"/>
    <a:srgbClr val="7F79FF"/>
    <a:srgbClr val="5951FF"/>
    <a:srgbClr val="3329FF"/>
    <a:srgbClr val="F1FFF1"/>
    <a:srgbClr val="C9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81" autoAdjust="0"/>
  </p:normalViewPr>
  <p:slideViewPr>
    <p:cSldViewPr showGuides="1">
      <p:cViewPr varScale="1">
        <p:scale>
          <a:sx n="61" d="100"/>
          <a:sy n="61" d="100"/>
        </p:scale>
        <p:origin x="-17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:spPr>
          </c:dPt>
          <c:dPt>
            <c:idx val="1"/>
            <c:bubble3D val="0"/>
            <c:explosion val="8"/>
            <c:spPr>
              <a:solidFill>
                <a:schemeClr val="tx2"/>
              </a:solidFill>
              <a:ln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1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10E09-D2B3-427A-94D3-2F7E481888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EBD4F0A1-B90F-4F06-A99A-45B3AFA07091}">
      <dgm:prSet phldrT="[文本]"/>
      <dgm:spPr>
        <a:noFill/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文本</a:t>
          </a:r>
          <a:endParaRPr lang="zh-CN" altLang="en-US" dirty="0">
            <a:solidFill>
              <a:schemeClr val="tx1"/>
            </a:solidFill>
          </a:endParaRPr>
        </a:p>
      </dgm:t>
    </dgm:pt>
    <dgm:pt modelId="{99C9EB27-F325-4F72-B350-4FD23E963C0B}" type="parTrans" cxnId="{D3E60673-EB7A-4A97-BFBD-E9A22AD98D0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6FA3096-9058-4949-9367-6BD3AAAD26E0}" type="sibTrans" cxnId="{D3E60673-EB7A-4A97-BFBD-E9A22AD98D0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4ABE47-0A5D-4B18-9318-B43E0FAEF57B}" type="asst">
      <dgm:prSet phldrT="[文本]"/>
      <dgm:spPr>
        <a:noFill/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文本</a:t>
          </a:r>
          <a:endParaRPr lang="zh-CN" altLang="en-US" dirty="0">
            <a:solidFill>
              <a:schemeClr val="tx1"/>
            </a:solidFill>
          </a:endParaRPr>
        </a:p>
      </dgm:t>
    </dgm:pt>
    <dgm:pt modelId="{68FA0040-104F-4AF6-8F7C-D51DCB8B6E53}" type="parTrans" cxnId="{062C92B0-8382-45D0-9FFD-2CEB5C8A43F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C46376-774C-4CCB-A101-52B6907E18A4}" type="sibTrans" cxnId="{062C92B0-8382-45D0-9FFD-2CEB5C8A43F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2C4A53-688D-4ADF-8E22-A2D625D3E041}">
      <dgm:prSet phldrT="[文本]"/>
      <dgm:spPr>
        <a:noFill/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文本</a:t>
          </a:r>
          <a:endParaRPr lang="zh-CN" altLang="en-US" dirty="0">
            <a:solidFill>
              <a:schemeClr val="tx1"/>
            </a:solidFill>
          </a:endParaRPr>
        </a:p>
      </dgm:t>
    </dgm:pt>
    <dgm:pt modelId="{7676695E-804C-432B-AA32-EF3B32C79B9D}" type="parTrans" cxnId="{DF040FEB-CB23-4871-9462-D78D1474670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D1326EC-A3FA-438A-B619-8CC444E57E09}" type="sibTrans" cxnId="{DF040FEB-CB23-4871-9462-D78D1474670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E0C3D4-050A-441F-B5CB-0A7086A34D97}">
      <dgm:prSet phldrT="[文本]"/>
      <dgm:spPr>
        <a:noFill/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文本</a:t>
          </a:r>
          <a:endParaRPr lang="zh-CN" altLang="en-US" dirty="0">
            <a:solidFill>
              <a:schemeClr val="tx1"/>
            </a:solidFill>
          </a:endParaRPr>
        </a:p>
      </dgm:t>
    </dgm:pt>
    <dgm:pt modelId="{85C331B0-74E3-452D-9093-EC9C98B8603E}" type="parTrans" cxnId="{22CD82B4-A2B5-4554-9822-98981C3A1D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E7FA343-44BF-4A2E-90F9-1AF8BD97F34D}" type="sibTrans" cxnId="{22CD82B4-A2B5-4554-9822-98981C3A1D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1F34869-5292-4AF8-8FC7-B2B5FDB5E274}">
      <dgm:prSet phldrT="[文本]"/>
      <dgm:spPr>
        <a:solidFill>
          <a:schemeClr val="tx2"/>
        </a:solidFill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文本</a:t>
          </a:r>
          <a:endParaRPr lang="zh-CN" altLang="en-US" dirty="0">
            <a:solidFill>
              <a:schemeClr val="bg1"/>
            </a:solidFill>
          </a:endParaRPr>
        </a:p>
      </dgm:t>
    </dgm:pt>
    <dgm:pt modelId="{C5EE23F5-47AB-46DB-8810-0AE5A8FA07BB}" type="parTrans" cxnId="{38E76604-13EB-430D-B6E3-2758B06D129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159FAB6-0EE2-42E0-AB9E-890188310EB9}" type="sibTrans" cxnId="{38E76604-13EB-430D-B6E3-2758B06D129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F9EAA7-C2DD-43EC-9B9F-E5AB95DADCA2}" type="pres">
      <dgm:prSet presAssocID="{12510E09-D2B3-427A-94D3-2F7E481888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81D86AB-7EC1-4CB5-AC25-8D7C7526757E}" type="pres">
      <dgm:prSet presAssocID="{EBD4F0A1-B90F-4F06-A99A-45B3AFA07091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FB863CE9-1170-48FD-8145-8DF0B2132466}" type="pres">
      <dgm:prSet presAssocID="{EBD4F0A1-B90F-4F06-A99A-45B3AFA07091}" presName="rootComposite1" presStyleCnt="0"/>
      <dgm:spPr/>
      <dgm:t>
        <a:bodyPr/>
        <a:lstStyle/>
        <a:p>
          <a:endParaRPr lang="zh-CN" altLang="en-US"/>
        </a:p>
      </dgm:t>
    </dgm:pt>
    <dgm:pt modelId="{C06BEBA9-6B01-4BE5-A6FE-A5ED93BE6F81}" type="pres">
      <dgm:prSet presAssocID="{EBD4F0A1-B90F-4F06-A99A-45B3AFA070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65AF27-8E4D-419E-8CCA-5BA836B914CC}" type="pres">
      <dgm:prSet presAssocID="{EBD4F0A1-B90F-4F06-A99A-45B3AFA0709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4A83D209-CE1B-4D17-A3B6-B62BBC4A7C35}" type="pres">
      <dgm:prSet presAssocID="{EBD4F0A1-B90F-4F06-A99A-45B3AFA07091}" presName="hierChild2" presStyleCnt="0"/>
      <dgm:spPr/>
      <dgm:t>
        <a:bodyPr/>
        <a:lstStyle/>
        <a:p>
          <a:endParaRPr lang="zh-CN" altLang="en-US"/>
        </a:p>
      </dgm:t>
    </dgm:pt>
    <dgm:pt modelId="{1D6E3DA2-989C-4B78-9C8D-9352D8BF63F7}" type="pres">
      <dgm:prSet presAssocID="{7676695E-804C-432B-AA32-EF3B32C79B9D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4D1108A6-CC47-4FD5-B179-16A6D85E3C44}" type="pres">
      <dgm:prSet presAssocID="{D52C4A53-688D-4ADF-8E22-A2D625D3E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08EDF222-E8C5-4405-870D-8485218E9F28}" type="pres">
      <dgm:prSet presAssocID="{D52C4A53-688D-4ADF-8E22-A2D625D3E041}" presName="rootComposite" presStyleCnt="0"/>
      <dgm:spPr/>
      <dgm:t>
        <a:bodyPr/>
        <a:lstStyle/>
        <a:p>
          <a:endParaRPr lang="zh-CN" altLang="en-US"/>
        </a:p>
      </dgm:t>
    </dgm:pt>
    <dgm:pt modelId="{25385700-D328-4FFE-9FDC-7746F470E08C}" type="pres">
      <dgm:prSet presAssocID="{D52C4A53-688D-4ADF-8E22-A2D625D3E04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4BF815C-6531-4FDA-BD4D-602A681095DC}" type="pres">
      <dgm:prSet presAssocID="{D52C4A53-688D-4ADF-8E22-A2D625D3E041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36083A49-E684-468C-A256-9703F2C532AA}" type="pres">
      <dgm:prSet presAssocID="{D52C4A53-688D-4ADF-8E22-A2D625D3E041}" presName="hierChild4" presStyleCnt="0"/>
      <dgm:spPr/>
      <dgm:t>
        <a:bodyPr/>
        <a:lstStyle/>
        <a:p>
          <a:endParaRPr lang="zh-CN" altLang="en-US"/>
        </a:p>
      </dgm:t>
    </dgm:pt>
    <dgm:pt modelId="{F11B7457-5E23-45F5-B736-CD1126E9571B}" type="pres">
      <dgm:prSet presAssocID="{D52C4A53-688D-4ADF-8E22-A2D625D3E041}" presName="hierChild5" presStyleCnt="0"/>
      <dgm:spPr/>
      <dgm:t>
        <a:bodyPr/>
        <a:lstStyle/>
        <a:p>
          <a:endParaRPr lang="zh-CN" altLang="en-US"/>
        </a:p>
      </dgm:t>
    </dgm:pt>
    <dgm:pt modelId="{544A57E6-0B6B-4561-9959-0B05494CDDE6}" type="pres">
      <dgm:prSet presAssocID="{85C331B0-74E3-452D-9093-EC9C98B8603E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128369E4-8A18-425F-9A1C-E7D1D8B79C2C}" type="pres">
      <dgm:prSet presAssocID="{F2E0C3D4-050A-441F-B5CB-0A7086A34D9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73C16CB0-D1D2-4019-A0F4-90FE43892122}" type="pres">
      <dgm:prSet presAssocID="{F2E0C3D4-050A-441F-B5CB-0A7086A34D97}" presName="rootComposite" presStyleCnt="0"/>
      <dgm:spPr/>
      <dgm:t>
        <a:bodyPr/>
        <a:lstStyle/>
        <a:p>
          <a:endParaRPr lang="zh-CN" altLang="en-US"/>
        </a:p>
      </dgm:t>
    </dgm:pt>
    <dgm:pt modelId="{68DC4CE0-20D3-4A23-9896-5E80EA45772D}" type="pres">
      <dgm:prSet presAssocID="{F2E0C3D4-050A-441F-B5CB-0A7086A34D9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30F4E06-0659-4090-9E59-17B5FBB0BED2}" type="pres">
      <dgm:prSet presAssocID="{F2E0C3D4-050A-441F-B5CB-0A7086A34D97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C9043534-71C8-44AA-ACEE-E7A2B13DC9E7}" type="pres">
      <dgm:prSet presAssocID="{F2E0C3D4-050A-441F-B5CB-0A7086A34D97}" presName="hierChild4" presStyleCnt="0"/>
      <dgm:spPr/>
      <dgm:t>
        <a:bodyPr/>
        <a:lstStyle/>
        <a:p>
          <a:endParaRPr lang="zh-CN" altLang="en-US"/>
        </a:p>
      </dgm:t>
    </dgm:pt>
    <dgm:pt modelId="{8D67EC45-B6B4-4319-8F11-1DB90C29B51B}" type="pres">
      <dgm:prSet presAssocID="{F2E0C3D4-050A-441F-B5CB-0A7086A34D97}" presName="hierChild5" presStyleCnt="0"/>
      <dgm:spPr/>
      <dgm:t>
        <a:bodyPr/>
        <a:lstStyle/>
        <a:p>
          <a:endParaRPr lang="zh-CN" altLang="en-US"/>
        </a:p>
      </dgm:t>
    </dgm:pt>
    <dgm:pt modelId="{082E39D1-29CB-49E5-BDE7-0C33037411C4}" type="pres">
      <dgm:prSet presAssocID="{C5EE23F5-47AB-46DB-8810-0AE5A8FA07BB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30F2BAE6-9183-4059-9EEF-AB3DA5399A70}" type="pres">
      <dgm:prSet presAssocID="{B1F34869-5292-4AF8-8FC7-B2B5FDB5E27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483C7B51-7989-480D-BD9B-D8A20618B376}" type="pres">
      <dgm:prSet presAssocID="{B1F34869-5292-4AF8-8FC7-B2B5FDB5E274}" presName="rootComposite" presStyleCnt="0"/>
      <dgm:spPr/>
      <dgm:t>
        <a:bodyPr/>
        <a:lstStyle/>
        <a:p>
          <a:endParaRPr lang="zh-CN" altLang="en-US"/>
        </a:p>
      </dgm:t>
    </dgm:pt>
    <dgm:pt modelId="{CB2937E0-AC4A-4EF8-8FE0-954BC4C62103}" type="pres">
      <dgm:prSet presAssocID="{B1F34869-5292-4AF8-8FC7-B2B5FDB5E27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1CDE6DE-B36C-4EC0-BFD0-4CD94E3E58A1}" type="pres">
      <dgm:prSet presAssocID="{B1F34869-5292-4AF8-8FC7-B2B5FDB5E274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AF1EEF89-810D-4365-97F1-3AC35AEC0818}" type="pres">
      <dgm:prSet presAssocID="{B1F34869-5292-4AF8-8FC7-B2B5FDB5E274}" presName="hierChild4" presStyleCnt="0"/>
      <dgm:spPr/>
      <dgm:t>
        <a:bodyPr/>
        <a:lstStyle/>
        <a:p>
          <a:endParaRPr lang="zh-CN" altLang="en-US"/>
        </a:p>
      </dgm:t>
    </dgm:pt>
    <dgm:pt modelId="{A9C43BC0-8BD9-4F4C-AE1B-2D2F4B4B012C}" type="pres">
      <dgm:prSet presAssocID="{B1F34869-5292-4AF8-8FC7-B2B5FDB5E274}" presName="hierChild5" presStyleCnt="0"/>
      <dgm:spPr/>
      <dgm:t>
        <a:bodyPr/>
        <a:lstStyle/>
        <a:p>
          <a:endParaRPr lang="zh-CN" altLang="en-US"/>
        </a:p>
      </dgm:t>
    </dgm:pt>
    <dgm:pt modelId="{4DC44CF5-1139-466D-8E71-5F7E35D82752}" type="pres">
      <dgm:prSet presAssocID="{EBD4F0A1-B90F-4F06-A99A-45B3AFA07091}" presName="hierChild3" presStyleCnt="0"/>
      <dgm:spPr/>
      <dgm:t>
        <a:bodyPr/>
        <a:lstStyle/>
        <a:p>
          <a:endParaRPr lang="zh-CN" altLang="en-US"/>
        </a:p>
      </dgm:t>
    </dgm:pt>
    <dgm:pt modelId="{FB0ECD6D-F45F-47B5-A87C-6C3F63CB7872}" type="pres">
      <dgm:prSet presAssocID="{68FA0040-104F-4AF6-8F7C-D51DCB8B6E53}" presName="Name111" presStyleLbl="parChTrans1D2" presStyleIdx="3" presStyleCnt="4"/>
      <dgm:spPr/>
      <dgm:t>
        <a:bodyPr/>
        <a:lstStyle/>
        <a:p>
          <a:endParaRPr lang="zh-CN" altLang="en-US"/>
        </a:p>
      </dgm:t>
    </dgm:pt>
    <dgm:pt modelId="{350B8569-EEBA-4331-ABFF-87EAD06FEB9C}" type="pres">
      <dgm:prSet presAssocID="{414ABE47-0A5D-4B18-9318-B43E0FAEF57B}" presName="hierRoot3" presStyleCnt="0">
        <dgm:presLayoutVars>
          <dgm:hierBranch val="init"/>
        </dgm:presLayoutVars>
      </dgm:prSet>
      <dgm:spPr/>
      <dgm:t>
        <a:bodyPr/>
        <a:lstStyle/>
        <a:p>
          <a:endParaRPr lang="zh-CN" altLang="en-US"/>
        </a:p>
      </dgm:t>
    </dgm:pt>
    <dgm:pt modelId="{7B1DEDA4-2B17-4B8A-BD06-2D1D441B88CF}" type="pres">
      <dgm:prSet presAssocID="{414ABE47-0A5D-4B18-9318-B43E0FAEF57B}" presName="rootComposite3" presStyleCnt="0"/>
      <dgm:spPr/>
      <dgm:t>
        <a:bodyPr/>
        <a:lstStyle/>
        <a:p>
          <a:endParaRPr lang="zh-CN" altLang="en-US"/>
        </a:p>
      </dgm:t>
    </dgm:pt>
    <dgm:pt modelId="{DF48C2D4-49A0-4EBF-A7FD-EE1D1B2F0B89}" type="pres">
      <dgm:prSet presAssocID="{414ABE47-0A5D-4B18-9318-B43E0FAEF57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546A44-D57B-4771-B8DD-81EF11FEC082}" type="pres">
      <dgm:prSet presAssocID="{414ABE47-0A5D-4B18-9318-B43E0FAEF57B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4577CD9B-84A6-4985-8053-79FB8B753381}" type="pres">
      <dgm:prSet presAssocID="{414ABE47-0A5D-4B18-9318-B43E0FAEF57B}" presName="hierChild6" presStyleCnt="0"/>
      <dgm:spPr/>
      <dgm:t>
        <a:bodyPr/>
        <a:lstStyle/>
        <a:p>
          <a:endParaRPr lang="zh-CN" altLang="en-US"/>
        </a:p>
      </dgm:t>
    </dgm:pt>
    <dgm:pt modelId="{C15764B1-F3C3-4E25-8E07-E6DAAE22A1B7}" type="pres">
      <dgm:prSet presAssocID="{414ABE47-0A5D-4B18-9318-B43E0FAEF57B}" presName="hierChild7" presStyleCnt="0"/>
      <dgm:spPr/>
      <dgm:t>
        <a:bodyPr/>
        <a:lstStyle/>
        <a:p>
          <a:endParaRPr lang="zh-CN" altLang="en-US"/>
        </a:p>
      </dgm:t>
    </dgm:pt>
  </dgm:ptLst>
  <dgm:cxnLst>
    <dgm:cxn modelId="{C46039A4-B113-491E-9DF6-CF6DCAF9A06C}" type="presOf" srcId="{12510E09-D2B3-427A-94D3-2F7E481888DD}" destId="{19F9EAA7-C2DD-43EC-9B9F-E5AB95DADCA2}" srcOrd="0" destOrd="0" presId="urn:microsoft.com/office/officeart/2005/8/layout/orgChart1"/>
    <dgm:cxn modelId="{A85F7A85-E263-4496-AC26-FB0FF8D509E9}" type="presOf" srcId="{414ABE47-0A5D-4B18-9318-B43E0FAEF57B}" destId="{DF48C2D4-49A0-4EBF-A7FD-EE1D1B2F0B89}" srcOrd="0" destOrd="0" presId="urn:microsoft.com/office/officeart/2005/8/layout/orgChart1"/>
    <dgm:cxn modelId="{327A0B1B-EBE7-42FF-B527-8F56E0D47B3A}" type="presOf" srcId="{68FA0040-104F-4AF6-8F7C-D51DCB8B6E53}" destId="{FB0ECD6D-F45F-47B5-A87C-6C3F63CB7872}" srcOrd="0" destOrd="0" presId="urn:microsoft.com/office/officeart/2005/8/layout/orgChart1"/>
    <dgm:cxn modelId="{39B98172-DE70-4A0E-81EA-062D3D5A6B7A}" type="presOf" srcId="{EBD4F0A1-B90F-4F06-A99A-45B3AFA07091}" destId="{C06BEBA9-6B01-4BE5-A6FE-A5ED93BE6F81}" srcOrd="0" destOrd="0" presId="urn:microsoft.com/office/officeart/2005/8/layout/orgChart1"/>
    <dgm:cxn modelId="{A3E37E92-EAB5-4050-BD77-637F5B5A9663}" type="presOf" srcId="{7676695E-804C-432B-AA32-EF3B32C79B9D}" destId="{1D6E3DA2-989C-4B78-9C8D-9352D8BF63F7}" srcOrd="0" destOrd="0" presId="urn:microsoft.com/office/officeart/2005/8/layout/orgChart1"/>
    <dgm:cxn modelId="{1F534E06-0DC3-42DA-8655-D679B7FB88EF}" type="presOf" srcId="{C5EE23F5-47AB-46DB-8810-0AE5A8FA07BB}" destId="{082E39D1-29CB-49E5-BDE7-0C33037411C4}" srcOrd="0" destOrd="0" presId="urn:microsoft.com/office/officeart/2005/8/layout/orgChart1"/>
    <dgm:cxn modelId="{BF7B1441-39D3-4F84-A02B-8DBDFACBEB79}" type="presOf" srcId="{414ABE47-0A5D-4B18-9318-B43E0FAEF57B}" destId="{B7546A44-D57B-4771-B8DD-81EF11FEC082}" srcOrd="1" destOrd="0" presId="urn:microsoft.com/office/officeart/2005/8/layout/orgChart1"/>
    <dgm:cxn modelId="{38E76604-13EB-430D-B6E3-2758B06D129D}" srcId="{EBD4F0A1-B90F-4F06-A99A-45B3AFA07091}" destId="{B1F34869-5292-4AF8-8FC7-B2B5FDB5E274}" srcOrd="3" destOrd="0" parTransId="{C5EE23F5-47AB-46DB-8810-0AE5A8FA07BB}" sibTransId="{A159FAB6-0EE2-42E0-AB9E-890188310EB9}"/>
    <dgm:cxn modelId="{D3E60673-EB7A-4A97-BFBD-E9A22AD98D0A}" srcId="{12510E09-D2B3-427A-94D3-2F7E481888DD}" destId="{EBD4F0A1-B90F-4F06-A99A-45B3AFA07091}" srcOrd="0" destOrd="0" parTransId="{99C9EB27-F325-4F72-B350-4FD23E963C0B}" sibTransId="{06FA3096-9058-4949-9367-6BD3AAAD26E0}"/>
    <dgm:cxn modelId="{88D186F0-9F3B-4B3F-B69D-385193C4B89D}" type="presOf" srcId="{EBD4F0A1-B90F-4F06-A99A-45B3AFA07091}" destId="{BF65AF27-8E4D-419E-8CCA-5BA836B914CC}" srcOrd="1" destOrd="0" presId="urn:microsoft.com/office/officeart/2005/8/layout/orgChart1"/>
    <dgm:cxn modelId="{129F7CDB-D8AA-4C3F-B574-DDE2D6F16D60}" type="presOf" srcId="{85C331B0-74E3-452D-9093-EC9C98B8603E}" destId="{544A57E6-0B6B-4561-9959-0B05494CDDE6}" srcOrd="0" destOrd="0" presId="urn:microsoft.com/office/officeart/2005/8/layout/orgChart1"/>
    <dgm:cxn modelId="{062C92B0-8382-45D0-9FFD-2CEB5C8A43FD}" srcId="{EBD4F0A1-B90F-4F06-A99A-45B3AFA07091}" destId="{414ABE47-0A5D-4B18-9318-B43E0FAEF57B}" srcOrd="0" destOrd="0" parTransId="{68FA0040-104F-4AF6-8F7C-D51DCB8B6E53}" sibTransId="{4FC46376-774C-4CCB-A101-52B6907E18A4}"/>
    <dgm:cxn modelId="{B3720458-A600-4F17-A4DC-4F4416F7606A}" type="presOf" srcId="{B1F34869-5292-4AF8-8FC7-B2B5FDB5E274}" destId="{CB2937E0-AC4A-4EF8-8FE0-954BC4C62103}" srcOrd="0" destOrd="0" presId="urn:microsoft.com/office/officeart/2005/8/layout/orgChart1"/>
    <dgm:cxn modelId="{22CD82B4-A2B5-4554-9822-98981C3A1D4E}" srcId="{EBD4F0A1-B90F-4F06-A99A-45B3AFA07091}" destId="{F2E0C3D4-050A-441F-B5CB-0A7086A34D97}" srcOrd="2" destOrd="0" parTransId="{85C331B0-74E3-452D-9093-EC9C98B8603E}" sibTransId="{BE7FA343-44BF-4A2E-90F9-1AF8BD97F34D}"/>
    <dgm:cxn modelId="{A5FD1EDA-C6F1-488A-AF9D-851B3036B665}" type="presOf" srcId="{F2E0C3D4-050A-441F-B5CB-0A7086A34D97}" destId="{330F4E06-0659-4090-9E59-17B5FBB0BED2}" srcOrd="1" destOrd="0" presId="urn:microsoft.com/office/officeart/2005/8/layout/orgChart1"/>
    <dgm:cxn modelId="{937F118C-CA07-40E8-85D9-F32A71B9A9E2}" type="presOf" srcId="{D52C4A53-688D-4ADF-8E22-A2D625D3E041}" destId="{25385700-D328-4FFE-9FDC-7746F470E08C}" srcOrd="0" destOrd="0" presId="urn:microsoft.com/office/officeart/2005/8/layout/orgChart1"/>
    <dgm:cxn modelId="{DF040FEB-CB23-4871-9462-D78D1474670A}" srcId="{EBD4F0A1-B90F-4F06-A99A-45B3AFA07091}" destId="{D52C4A53-688D-4ADF-8E22-A2D625D3E041}" srcOrd="1" destOrd="0" parTransId="{7676695E-804C-432B-AA32-EF3B32C79B9D}" sibTransId="{0D1326EC-A3FA-438A-B619-8CC444E57E09}"/>
    <dgm:cxn modelId="{5C3C821A-1DC9-4711-9BD7-CA78E05EB374}" type="presOf" srcId="{D52C4A53-688D-4ADF-8E22-A2D625D3E041}" destId="{D4BF815C-6531-4FDA-BD4D-602A681095DC}" srcOrd="1" destOrd="0" presId="urn:microsoft.com/office/officeart/2005/8/layout/orgChart1"/>
    <dgm:cxn modelId="{1A9EC21E-9FAF-4CB1-BF7C-420659CD9C0A}" type="presOf" srcId="{B1F34869-5292-4AF8-8FC7-B2B5FDB5E274}" destId="{61CDE6DE-B36C-4EC0-BFD0-4CD94E3E58A1}" srcOrd="1" destOrd="0" presId="urn:microsoft.com/office/officeart/2005/8/layout/orgChart1"/>
    <dgm:cxn modelId="{A8E184E6-A768-4E3D-A235-0650707197EC}" type="presOf" srcId="{F2E0C3D4-050A-441F-B5CB-0A7086A34D97}" destId="{68DC4CE0-20D3-4A23-9896-5E80EA45772D}" srcOrd="0" destOrd="0" presId="urn:microsoft.com/office/officeart/2005/8/layout/orgChart1"/>
    <dgm:cxn modelId="{F933126E-58F6-4705-9259-EE365E3A4627}" type="presParOf" srcId="{19F9EAA7-C2DD-43EC-9B9F-E5AB95DADCA2}" destId="{281D86AB-7EC1-4CB5-AC25-8D7C7526757E}" srcOrd="0" destOrd="0" presId="urn:microsoft.com/office/officeart/2005/8/layout/orgChart1"/>
    <dgm:cxn modelId="{AEA36459-46D4-4C3A-B7B9-070440009785}" type="presParOf" srcId="{281D86AB-7EC1-4CB5-AC25-8D7C7526757E}" destId="{FB863CE9-1170-48FD-8145-8DF0B2132466}" srcOrd="0" destOrd="0" presId="urn:microsoft.com/office/officeart/2005/8/layout/orgChart1"/>
    <dgm:cxn modelId="{93B11E59-2786-4469-9CF7-D8A2CAB2E53A}" type="presParOf" srcId="{FB863CE9-1170-48FD-8145-8DF0B2132466}" destId="{C06BEBA9-6B01-4BE5-A6FE-A5ED93BE6F81}" srcOrd="0" destOrd="0" presId="urn:microsoft.com/office/officeart/2005/8/layout/orgChart1"/>
    <dgm:cxn modelId="{A0F44A01-1567-4B73-A8FD-85F3B53D5B6D}" type="presParOf" srcId="{FB863CE9-1170-48FD-8145-8DF0B2132466}" destId="{BF65AF27-8E4D-419E-8CCA-5BA836B914CC}" srcOrd="1" destOrd="0" presId="urn:microsoft.com/office/officeart/2005/8/layout/orgChart1"/>
    <dgm:cxn modelId="{FBEFD4F6-9634-4938-9DA9-BEE98B440DE0}" type="presParOf" srcId="{281D86AB-7EC1-4CB5-AC25-8D7C7526757E}" destId="{4A83D209-CE1B-4D17-A3B6-B62BBC4A7C35}" srcOrd="1" destOrd="0" presId="urn:microsoft.com/office/officeart/2005/8/layout/orgChart1"/>
    <dgm:cxn modelId="{08DE0A41-5B6E-476D-8C50-BC60E0992FAB}" type="presParOf" srcId="{4A83D209-CE1B-4D17-A3B6-B62BBC4A7C35}" destId="{1D6E3DA2-989C-4B78-9C8D-9352D8BF63F7}" srcOrd="0" destOrd="0" presId="urn:microsoft.com/office/officeart/2005/8/layout/orgChart1"/>
    <dgm:cxn modelId="{4EE0E9BA-4289-4302-8B37-3E6E2ACD90A1}" type="presParOf" srcId="{4A83D209-CE1B-4D17-A3B6-B62BBC4A7C35}" destId="{4D1108A6-CC47-4FD5-B179-16A6D85E3C44}" srcOrd="1" destOrd="0" presId="urn:microsoft.com/office/officeart/2005/8/layout/orgChart1"/>
    <dgm:cxn modelId="{E0D30759-E513-43CD-A960-D995B3E39480}" type="presParOf" srcId="{4D1108A6-CC47-4FD5-B179-16A6D85E3C44}" destId="{08EDF222-E8C5-4405-870D-8485218E9F28}" srcOrd="0" destOrd="0" presId="urn:microsoft.com/office/officeart/2005/8/layout/orgChart1"/>
    <dgm:cxn modelId="{74DBD3DD-60BB-43E9-B2A1-C30AAC60822D}" type="presParOf" srcId="{08EDF222-E8C5-4405-870D-8485218E9F28}" destId="{25385700-D328-4FFE-9FDC-7746F470E08C}" srcOrd="0" destOrd="0" presId="urn:microsoft.com/office/officeart/2005/8/layout/orgChart1"/>
    <dgm:cxn modelId="{939D9E59-04C4-4879-98C5-47A7D2720E75}" type="presParOf" srcId="{08EDF222-E8C5-4405-870D-8485218E9F28}" destId="{D4BF815C-6531-4FDA-BD4D-602A681095DC}" srcOrd="1" destOrd="0" presId="urn:microsoft.com/office/officeart/2005/8/layout/orgChart1"/>
    <dgm:cxn modelId="{35F43904-B09D-4BEE-A11E-91BE16E23F7C}" type="presParOf" srcId="{4D1108A6-CC47-4FD5-B179-16A6D85E3C44}" destId="{36083A49-E684-468C-A256-9703F2C532AA}" srcOrd="1" destOrd="0" presId="urn:microsoft.com/office/officeart/2005/8/layout/orgChart1"/>
    <dgm:cxn modelId="{6DD1513C-725C-45C3-B2AF-86A4C3CAE632}" type="presParOf" srcId="{4D1108A6-CC47-4FD5-B179-16A6D85E3C44}" destId="{F11B7457-5E23-45F5-B736-CD1126E9571B}" srcOrd="2" destOrd="0" presId="urn:microsoft.com/office/officeart/2005/8/layout/orgChart1"/>
    <dgm:cxn modelId="{DC81DE4D-492A-4CA0-9E0C-C95AD2E2DA07}" type="presParOf" srcId="{4A83D209-CE1B-4D17-A3B6-B62BBC4A7C35}" destId="{544A57E6-0B6B-4561-9959-0B05494CDDE6}" srcOrd="2" destOrd="0" presId="urn:microsoft.com/office/officeart/2005/8/layout/orgChart1"/>
    <dgm:cxn modelId="{6CEE156C-1CD3-4ADF-9B32-D96979ACE770}" type="presParOf" srcId="{4A83D209-CE1B-4D17-A3B6-B62BBC4A7C35}" destId="{128369E4-8A18-425F-9A1C-E7D1D8B79C2C}" srcOrd="3" destOrd="0" presId="urn:microsoft.com/office/officeart/2005/8/layout/orgChart1"/>
    <dgm:cxn modelId="{54238368-74EF-4C93-BD9B-978D1578FF11}" type="presParOf" srcId="{128369E4-8A18-425F-9A1C-E7D1D8B79C2C}" destId="{73C16CB0-D1D2-4019-A0F4-90FE43892122}" srcOrd="0" destOrd="0" presId="urn:microsoft.com/office/officeart/2005/8/layout/orgChart1"/>
    <dgm:cxn modelId="{6639FD0D-493C-4FB3-A191-1DCF87790DE1}" type="presParOf" srcId="{73C16CB0-D1D2-4019-A0F4-90FE43892122}" destId="{68DC4CE0-20D3-4A23-9896-5E80EA45772D}" srcOrd="0" destOrd="0" presId="urn:microsoft.com/office/officeart/2005/8/layout/orgChart1"/>
    <dgm:cxn modelId="{DD9FBF25-721B-4CA0-91FA-DB97A8DA5ACB}" type="presParOf" srcId="{73C16CB0-D1D2-4019-A0F4-90FE43892122}" destId="{330F4E06-0659-4090-9E59-17B5FBB0BED2}" srcOrd="1" destOrd="0" presId="urn:microsoft.com/office/officeart/2005/8/layout/orgChart1"/>
    <dgm:cxn modelId="{37C573A6-2DBB-424C-9097-EF3659DCFD29}" type="presParOf" srcId="{128369E4-8A18-425F-9A1C-E7D1D8B79C2C}" destId="{C9043534-71C8-44AA-ACEE-E7A2B13DC9E7}" srcOrd="1" destOrd="0" presId="urn:microsoft.com/office/officeart/2005/8/layout/orgChart1"/>
    <dgm:cxn modelId="{20D0E580-B954-40C7-B0A1-511FE2D9F02D}" type="presParOf" srcId="{128369E4-8A18-425F-9A1C-E7D1D8B79C2C}" destId="{8D67EC45-B6B4-4319-8F11-1DB90C29B51B}" srcOrd="2" destOrd="0" presId="urn:microsoft.com/office/officeart/2005/8/layout/orgChart1"/>
    <dgm:cxn modelId="{39D38E5C-CCBC-455B-B051-DD086248EDCE}" type="presParOf" srcId="{4A83D209-CE1B-4D17-A3B6-B62BBC4A7C35}" destId="{082E39D1-29CB-49E5-BDE7-0C33037411C4}" srcOrd="4" destOrd="0" presId="urn:microsoft.com/office/officeart/2005/8/layout/orgChart1"/>
    <dgm:cxn modelId="{85DE2C05-7E07-4D9F-8939-FA72EFB6BA1F}" type="presParOf" srcId="{4A83D209-CE1B-4D17-A3B6-B62BBC4A7C35}" destId="{30F2BAE6-9183-4059-9EEF-AB3DA5399A70}" srcOrd="5" destOrd="0" presId="urn:microsoft.com/office/officeart/2005/8/layout/orgChart1"/>
    <dgm:cxn modelId="{C72BBF06-9779-45EF-B27E-E75CE79B39BD}" type="presParOf" srcId="{30F2BAE6-9183-4059-9EEF-AB3DA5399A70}" destId="{483C7B51-7989-480D-BD9B-D8A20618B376}" srcOrd="0" destOrd="0" presId="urn:microsoft.com/office/officeart/2005/8/layout/orgChart1"/>
    <dgm:cxn modelId="{852BDF23-073C-4547-BDB3-000DE06EFB5B}" type="presParOf" srcId="{483C7B51-7989-480D-BD9B-D8A20618B376}" destId="{CB2937E0-AC4A-4EF8-8FE0-954BC4C62103}" srcOrd="0" destOrd="0" presId="urn:microsoft.com/office/officeart/2005/8/layout/orgChart1"/>
    <dgm:cxn modelId="{6602ED3A-0A90-4449-A35A-1175B64BD7F0}" type="presParOf" srcId="{483C7B51-7989-480D-BD9B-D8A20618B376}" destId="{61CDE6DE-B36C-4EC0-BFD0-4CD94E3E58A1}" srcOrd="1" destOrd="0" presId="urn:microsoft.com/office/officeart/2005/8/layout/orgChart1"/>
    <dgm:cxn modelId="{82CB0A8D-2B41-4A1F-8581-BA2A62468B8E}" type="presParOf" srcId="{30F2BAE6-9183-4059-9EEF-AB3DA5399A70}" destId="{AF1EEF89-810D-4365-97F1-3AC35AEC0818}" srcOrd="1" destOrd="0" presId="urn:microsoft.com/office/officeart/2005/8/layout/orgChart1"/>
    <dgm:cxn modelId="{2E7F7D02-C539-4F5C-B7AE-87EBC4CEE8B7}" type="presParOf" srcId="{30F2BAE6-9183-4059-9EEF-AB3DA5399A70}" destId="{A9C43BC0-8BD9-4F4C-AE1B-2D2F4B4B012C}" srcOrd="2" destOrd="0" presId="urn:microsoft.com/office/officeart/2005/8/layout/orgChart1"/>
    <dgm:cxn modelId="{C29806DB-99A2-499A-9CAB-7EDD4BC50A16}" type="presParOf" srcId="{281D86AB-7EC1-4CB5-AC25-8D7C7526757E}" destId="{4DC44CF5-1139-466D-8E71-5F7E35D82752}" srcOrd="2" destOrd="0" presId="urn:microsoft.com/office/officeart/2005/8/layout/orgChart1"/>
    <dgm:cxn modelId="{10225182-F324-4DAB-A97C-1B09392F5B9B}" type="presParOf" srcId="{4DC44CF5-1139-466D-8E71-5F7E35D82752}" destId="{FB0ECD6D-F45F-47B5-A87C-6C3F63CB7872}" srcOrd="0" destOrd="0" presId="urn:microsoft.com/office/officeart/2005/8/layout/orgChart1"/>
    <dgm:cxn modelId="{363C30DD-132B-4E3F-8E20-03765B1035EB}" type="presParOf" srcId="{4DC44CF5-1139-466D-8E71-5F7E35D82752}" destId="{350B8569-EEBA-4331-ABFF-87EAD06FEB9C}" srcOrd="1" destOrd="0" presId="urn:microsoft.com/office/officeart/2005/8/layout/orgChart1"/>
    <dgm:cxn modelId="{BB4A95B4-7A10-44B2-9F58-6877203077A5}" type="presParOf" srcId="{350B8569-EEBA-4331-ABFF-87EAD06FEB9C}" destId="{7B1DEDA4-2B17-4B8A-BD06-2D1D441B88CF}" srcOrd="0" destOrd="0" presId="urn:microsoft.com/office/officeart/2005/8/layout/orgChart1"/>
    <dgm:cxn modelId="{698217B3-3B7F-4123-8C0C-86C685353473}" type="presParOf" srcId="{7B1DEDA4-2B17-4B8A-BD06-2D1D441B88CF}" destId="{DF48C2D4-49A0-4EBF-A7FD-EE1D1B2F0B89}" srcOrd="0" destOrd="0" presId="urn:microsoft.com/office/officeart/2005/8/layout/orgChart1"/>
    <dgm:cxn modelId="{E67D35AD-675B-4AC0-94D8-3DB381B4ABF4}" type="presParOf" srcId="{7B1DEDA4-2B17-4B8A-BD06-2D1D441B88CF}" destId="{B7546A44-D57B-4771-B8DD-81EF11FEC082}" srcOrd="1" destOrd="0" presId="urn:microsoft.com/office/officeart/2005/8/layout/orgChart1"/>
    <dgm:cxn modelId="{3883A7A8-95A7-463F-BC6B-9AA6F4D184FE}" type="presParOf" srcId="{350B8569-EEBA-4331-ABFF-87EAD06FEB9C}" destId="{4577CD9B-84A6-4985-8053-79FB8B753381}" srcOrd="1" destOrd="0" presId="urn:microsoft.com/office/officeart/2005/8/layout/orgChart1"/>
    <dgm:cxn modelId="{09A9F5A5-EA6A-499A-8C39-D2FB9224D0A0}" type="presParOf" srcId="{350B8569-EEBA-4331-ABFF-87EAD06FEB9C}" destId="{C15764B1-F3C3-4E25-8E07-E6DAAE22A1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ECD6D-F45F-47B5-A87C-6C3F63CB7872}">
      <dsp:nvSpPr>
        <dsp:cNvPr id="0" name=""/>
        <dsp:cNvSpPr/>
      </dsp:nvSpPr>
      <dsp:spPr>
        <a:xfrm>
          <a:off x="4004294" y="2043179"/>
          <a:ext cx="261925" cy="1147484"/>
        </a:xfrm>
        <a:custGeom>
          <a:avLst/>
          <a:gdLst/>
          <a:ahLst/>
          <a:cxnLst/>
          <a:rect l="0" t="0" r="0" b="0"/>
          <a:pathLst>
            <a:path>
              <a:moveTo>
                <a:pt x="261925" y="0"/>
              </a:moveTo>
              <a:lnTo>
                <a:pt x="261925" y="1147484"/>
              </a:lnTo>
              <a:lnTo>
                <a:pt x="0" y="1147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E39D1-29CB-49E5-BDE7-0C33037411C4}">
      <dsp:nvSpPr>
        <dsp:cNvPr id="0" name=""/>
        <dsp:cNvSpPr/>
      </dsp:nvSpPr>
      <dsp:spPr>
        <a:xfrm>
          <a:off x="4266219" y="2043179"/>
          <a:ext cx="3018381" cy="2294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042"/>
              </a:lnTo>
              <a:lnTo>
                <a:pt x="3018381" y="2033042"/>
              </a:lnTo>
              <a:lnTo>
                <a:pt x="3018381" y="2294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A57E6-0B6B-4561-9959-0B05494CDDE6}">
      <dsp:nvSpPr>
        <dsp:cNvPr id="0" name=""/>
        <dsp:cNvSpPr/>
      </dsp:nvSpPr>
      <dsp:spPr>
        <a:xfrm>
          <a:off x="4220499" y="2043179"/>
          <a:ext cx="91440" cy="2294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4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E3DA2-989C-4B78-9C8D-9352D8BF63F7}">
      <dsp:nvSpPr>
        <dsp:cNvPr id="0" name=""/>
        <dsp:cNvSpPr/>
      </dsp:nvSpPr>
      <dsp:spPr>
        <a:xfrm>
          <a:off x="1247838" y="2043179"/>
          <a:ext cx="3018381" cy="2294968"/>
        </a:xfrm>
        <a:custGeom>
          <a:avLst/>
          <a:gdLst/>
          <a:ahLst/>
          <a:cxnLst/>
          <a:rect l="0" t="0" r="0" b="0"/>
          <a:pathLst>
            <a:path>
              <a:moveTo>
                <a:pt x="3018381" y="0"/>
              </a:moveTo>
              <a:lnTo>
                <a:pt x="3018381" y="2033042"/>
              </a:lnTo>
              <a:lnTo>
                <a:pt x="0" y="2033042"/>
              </a:lnTo>
              <a:lnTo>
                <a:pt x="0" y="2294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BEBA9-6B01-4BE5-A6FE-A5ED93BE6F81}">
      <dsp:nvSpPr>
        <dsp:cNvPr id="0" name=""/>
        <dsp:cNvSpPr/>
      </dsp:nvSpPr>
      <dsp:spPr>
        <a:xfrm>
          <a:off x="3018954" y="795914"/>
          <a:ext cx="2494530" cy="124726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solidFill>
                <a:schemeClr val="tx1"/>
              </a:solidFill>
            </a:rPr>
            <a:t>文本</a:t>
          </a:r>
          <a:endParaRPr lang="zh-CN" altLang="en-US" sz="6500" kern="1200" dirty="0">
            <a:solidFill>
              <a:schemeClr val="tx1"/>
            </a:solidFill>
          </a:endParaRPr>
        </a:p>
      </dsp:txBody>
      <dsp:txXfrm>
        <a:off x="3018954" y="795914"/>
        <a:ext cx="2494530" cy="1247265"/>
      </dsp:txXfrm>
    </dsp:sp>
    <dsp:sp modelId="{25385700-D328-4FFE-9FDC-7746F470E08C}">
      <dsp:nvSpPr>
        <dsp:cNvPr id="0" name=""/>
        <dsp:cNvSpPr/>
      </dsp:nvSpPr>
      <dsp:spPr>
        <a:xfrm>
          <a:off x="572" y="4338148"/>
          <a:ext cx="2494530" cy="124726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solidFill>
                <a:schemeClr val="tx1"/>
              </a:solidFill>
            </a:rPr>
            <a:t>文本</a:t>
          </a:r>
          <a:endParaRPr lang="zh-CN" altLang="en-US" sz="6500" kern="1200" dirty="0">
            <a:solidFill>
              <a:schemeClr val="tx1"/>
            </a:solidFill>
          </a:endParaRPr>
        </a:p>
      </dsp:txBody>
      <dsp:txXfrm>
        <a:off x="572" y="4338148"/>
        <a:ext cx="2494530" cy="1247265"/>
      </dsp:txXfrm>
    </dsp:sp>
    <dsp:sp modelId="{68DC4CE0-20D3-4A23-9896-5E80EA45772D}">
      <dsp:nvSpPr>
        <dsp:cNvPr id="0" name=""/>
        <dsp:cNvSpPr/>
      </dsp:nvSpPr>
      <dsp:spPr>
        <a:xfrm>
          <a:off x="3018954" y="4338148"/>
          <a:ext cx="2494530" cy="124726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solidFill>
                <a:schemeClr val="tx1"/>
              </a:solidFill>
            </a:rPr>
            <a:t>文本</a:t>
          </a:r>
          <a:endParaRPr lang="zh-CN" altLang="en-US" sz="6500" kern="1200" dirty="0">
            <a:solidFill>
              <a:schemeClr val="tx1"/>
            </a:solidFill>
          </a:endParaRPr>
        </a:p>
      </dsp:txBody>
      <dsp:txXfrm>
        <a:off x="3018954" y="4338148"/>
        <a:ext cx="2494530" cy="1247265"/>
      </dsp:txXfrm>
    </dsp:sp>
    <dsp:sp modelId="{CB2937E0-AC4A-4EF8-8FE0-954BC4C62103}">
      <dsp:nvSpPr>
        <dsp:cNvPr id="0" name=""/>
        <dsp:cNvSpPr/>
      </dsp:nvSpPr>
      <dsp:spPr>
        <a:xfrm>
          <a:off x="6037336" y="4338148"/>
          <a:ext cx="2494530" cy="1247265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solidFill>
                <a:schemeClr val="bg1"/>
              </a:solidFill>
            </a:rPr>
            <a:t>文本</a:t>
          </a:r>
          <a:endParaRPr lang="zh-CN" altLang="en-US" sz="6500" kern="1200" dirty="0">
            <a:solidFill>
              <a:schemeClr val="bg1"/>
            </a:solidFill>
          </a:endParaRPr>
        </a:p>
      </dsp:txBody>
      <dsp:txXfrm>
        <a:off x="6037336" y="4338148"/>
        <a:ext cx="2494530" cy="1247265"/>
      </dsp:txXfrm>
    </dsp:sp>
    <dsp:sp modelId="{DF48C2D4-49A0-4EBF-A7FD-EE1D1B2F0B89}">
      <dsp:nvSpPr>
        <dsp:cNvPr id="0" name=""/>
        <dsp:cNvSpPr/>
      </dsp:nvSpPr>
      <dsp:spPr>
        <a:xfrm>
          <a:off x="1509763" y="2567031"/>
          <a:ext cx="2494530" cy="1247265"/>
        </a:xfrm>
        <a:prstGeom prst="rect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solidFill>
                <a:schemeClr val="tx1"/>
              </a:solidFill>
            </a:rPr>
            <a:t>文本</a:t>
          </a:r>
          <a:endParaRPr lang="zh-CN" altLang="en-US" sz="6500" kern="1200" dirty="0">
            <a:solidFill>
              <a:schemeClr val="tx1"/>
            </a:solidFill>
          </a:endParaRPr>
        </a:p>
      </dsp:txBody>
      <dsp:txXfrm>
        <a:off x="1509763" y="2567031"/>
        <a:ext cx="2494530" cy="124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A4F40-9E9D-4F98-B499-D2BE72EA5F8B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A573-2532-4E8A-8A30-8EF77392E3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他们用的都是无色的</a:t>
            </a:r>
            <a:r>
              <a:rPr lang="en-US" altLang="zh-CN" dirty="0" smtClean="0"/>
              <a:t>PPT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老罗的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严重模仿乔布斯。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甚至连服装都有模仿。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不可否认，他们的演讲都是那么吸引人。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他们的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都是简约风格。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59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数据图表，需要强调的那一块用深色，其他部分用浅色。</a:t>
            </a:r>
            <a:endParaRPr lang="en-US" altLang="zh-CN" dirty="0" smtClean="0"/>
          </a:p>
          <a:p>
            <a:r>
              <a:rPr lang="zh-CN" altLang="en-US" dirty="0" smtClean="0"/>
              <a:t>其实反过来用也一样，看你的背景色是深色还是浅色。</a:t>
            </a:r>
            <a:endParaRPr lang="en-US" altLang="zh-CN" dirty="0" smtClean="0"/>
          </a:p>
          <a:p>
            <a:r>
              <a:rPr lang="zh-CN" altLang="en-US" dirty="0" smtClean="0"/>
              <a:t>一般是用与背景色反差大的颜色作为强调色。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40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图片，没有问题，使用图片的那一页，你根本就不用考虑再使用其他颜色。不过你也可以尝试着用这种颜色作为文字的背景色，给这个图片添加文字，常用做法是设置颜色透明度为</a:t>
            </a:r>
            <a:r>
              <a:rPr lang="en-US" altLang="zh-CN" dirty="0" smtClean="0"/>
              <a:t>30-50%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3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框图、流程图、概念图之类的图表，用颜色作为边框，如果某个框需要强调的话，可以使用反色的效果，用颜色填充这个框。但是千万不要大面积使用。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3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单色配色，很多人可能不知道选哪一种颜色好，其实很简单啦，你直接从你公司的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上找一个主色调就好了。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39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碰到这样的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怎么办？</a:t>
            </a:r>
            <a:endParaRPr lang="en-US" altLang="zh-CN" dirty="0" smtClean="0"/>
          </a:p>
          <a:p>
            <a:r>
              <a:rPr lang="zh-CN" altLang="en-US" dirty="0" smtClean="0"/>
              <a:t>你可以在整个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里用上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种颜色，但是记得一页只用一种。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31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</a:t>
            </a:r>
            <a:r>
              <a:rPr lang="en-US" altLang="zh-CN" dirty="0" smtClean="0"/>
              <a:t>logo</a:t>
            </a:r>
            <a:r>
              <a:rPr lang="zh-CN" altLang="en-US" dirty="0" smtClean="0"/>
              <a:t>里挑选一种颜色出来，然后你可以用不同的亮度，生成一个单色系列。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6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为什么这个</a:t>
            </a:r>
            <a:r>
              <a:rPr lang="en-US" altLang="zh-CN" dirty="0" smtClean="0"/>
              <a:t>PPT</a:t>
            </a:r>
            <a:r>
              <a:rPr lang="zh-CN" altLang="en-US" dirty="0" smtClean="0"/>
              <a:t>看上去还是不好看啊。</a:t>
            </a:r>
            <a:endParaRPr lang="en-US" altLang="zh-CN" dirty="0" smtClean="0"/>
          </a:p>
          <a:p>
            <a:r>
              <a:rPr lang="zh-CN" altLang="en-US" dirty="0" smtClean="0"/>
              <a:t>是不是感觉画面有点沉重</a:t>
            </a:r>
            <a:endParaRPr lang="en-US" altLang="zh-CN" dirty="0" smtClean="0"/>
          </a:p>
          <a:p>
            <a:r>
              <a:rPr lang="zh-CN" altLang="en-US" dirty="0" smtClean="0"/>
              <a:t>这个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当时是建议作者采用页面右上角的圆点里面的颜色作为整个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配色的主色调</a:t>
            </a:r>
            <a:endParaRPr lang="en-US" altLang="zh-CN" dirty="0" smtClean="0"/>
          </a:p>
          <a:p>
            <a:r>
              <a:rPr lang="zh-CN" altLang="en-US" dirty="0" smtClean="0"/>
              <a:t>不过没想到他选用了其中比较暗的颜色。主色调是</a:t>
            </a:r>
            <a:r>
              <a:rPr lang="en-US" altLang="zh-CN" dirty="0" smtClean="0"/>
              <a:t>126.20.2</a:t>
            </a:r>
            <a:r>
              <a:rPr lang="zh-CN" altLang="en-US" dirty="0" smtClean="0"/>
              <a:t>，转换成</a:t>
            </a:r>
            <a:r>
              <a:rPr lang="en-US" altLang="zh-CN" dirty="0" smtClean="0"/>
              <a:t>HSL</a:t>
            </a:r>
            <a:r>
              <a:rPr lang="zh-CN" altLang="en-US" dirty="0" smtClean="0"/>
              <a:t>色系的话是</a:t>
            </a:r>
            <a:r>
              <a:rPr lang="en-US" altLang="zh-CN" dirty="0" smtClean="0"/>
              <a:t>6.247.64</a:t>
            </a:r>
            <a:r>
              <a:rPr lang="zh-CN" altLang="en-US" dirty="0" smtClean="0"/>
              <a:t>。正是这个</a:t>
            </a:r>
            <a:r>
              <a:rPr lang="en-US" altLang="zh-CN" dirty="0" smtClean="0"/>
              <a:t>64</a:t>
            </a:r>
            <a:r>
              <a:rPr lang="zh-CN" altLang="en-US" dirty="0" smtClean="0"/>
              <a:t>的亮度，使画面显得比较暗。</a:t>
            </a:r>
            <a:endParaRPr lang="en-US" altLang="zh-CN" dirty="0" smtClean="0"/>
          </a:p>
          <a:p>
            <a:r>
              <a:rPr lang="zh-CN" altLang="en-US" dirty="0" smtClean="0"/>
              <a:t>第二个原因可能是这种暗色使用的面积太大，更加重了这种沉闷的感觉。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如果改成这样的话，画面看上去就会清新很多。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9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把需要强调的文字变成有颜色的，其他保持白色，这是最常用的做法。</a:t>
            </a:r>
            <a:endParaRPr lang="en-US" altLang="zh-CN" dirty="0" smtClean="0"/>
          </a:p>
          <a:p>
            <a:r>
              <a:rPr lang="zh-CN" altLang="en-US" dirty="0" smtClean="0"/>
              <a:t>另外这个颜色可以用作文本框的背景色和边框颜色，背景色可以取色系中的亮色，而边框取暗色。</a:t>
            </a:r>
            <a:endParaRPr lang="en-US" altLang="zh-CN" dirty="0" smtClean="0"/>
          </a:p>
          <a:p>
            <a:r>
              <a:rPr lang="zh-CN" altLang="en-US" dirty="0" smtClean="0"/>
              <a:t>如果在页面里需要做一些装饰性的线条，也可以用上颜色。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3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这个颜色可以用作文本框的背景色和边框颜色，背景色可以取色系中的亮色，而边框取暗色。</a:t>
            </a:r>
            <a:endParaRPr lang="en-US" altLang="zh-CN" dirty="0" smtClean="0"/>
          </a:p>
          <a:p>
            <a:r>
              <a:rPr lang="zh-CN" altLang="en-US" dirty="0" smtClean="0"/>
              <a:t>如果在页面里需要做一些装饰性的线条，也可以用上颜色。</a:t>
            </a:r>
          </a:p>
          <a:p>
            <a:r>
              <a:rPr lang="zh-CN" altLang="en-US" dirty="0" smtClean="0"/>
              <a:t>但是千万不要用这个颜色做背景色，那不是好不好看的问题，那是傻不傻傻的问题。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5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可以用颜色画表格的边框，还可以用颜色把表格隔行设置底色，使表格的可读性更好。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A573-2532-4E8A-8A30-8EF77392E35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27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55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6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72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8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4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5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0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5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1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C54E-28E9-4EA9-94EF-5F532FD04794}" type="datetimeFigureOut">
              <a:rPr lang="zh-CN" altLang="en-US" smtClean="0"/>
              <a:t>2012/3/20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BB5C-C8A5-45E4-A43C-04D2D8071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3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zh-CN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跟我学配色</a:t>
            </a:r>
            <a:endParaRPr lang="zh-CN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3384575"/>
            <a:ext cx="6400800" cy="1752600"/>
          </a:xfrm>
        </p:spPr>
        <p:txBody>
          <a:bodyPr/>
          <a:lstStyle/>
          <a:p>
            <a:pPr algn="r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如何制作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色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431" y="925396"/>
            <a:ext cx="2011526" cy="5876122"/>
            <a:chOff x="-1908720" y="1185863"/>
            <a:chExt cx="1450975" cy="4238625"/>
          </a:xfrm>
          <a:solidFill>
            <a:schemeClr val="bg1">
              <a:lumMod val="75000"/>
            </a:schemeClr>
          </a:solidFill>
        </p:grpSpPr>
        <p:sp>
          <p:nvSpPr>
            <p:cNvPr id="5" name="Freeform 822"/>
            <p:cNvSpPr>
              <a:spLocks/>
            </p:cNvSpPr>
            <p:nvPr/>
          </p:nvSpPr>
          <p:spPr bwMode="auto">
            <a:xfrm>
              <a:off x="-589508" y="1985963"/>
              <a:ext cx="41275" cy="23813"/>
            </a:xfrm>
            <a:custGeom>
              <a:avLst/>
              <a:gdLst>
                <a:gd name="T0" fmla="*/ 0 w 26"/>
                <a:gd name="T1" fmla="*/ 10 h 15"/>
                <a:gd name="T2" fmla="*/ 0 w 26"/>
                <a:gd name="T3" fmla="*/ 10 h 15"/>
                <a:gd name="T4" fmla="*/ 5 w 26"/>
                <a:gd name="T5" fmla="*/ 5 h 15"/>
                <a:gd name="T6" fmla="*/ 5 w 26"/>
                <a:gd name="T7" fmla="*/ 0 h 15"/>
                <a:gd name="T8" fmla="*/ 5 w 26"/>
                <a:gd name="T9" fmla="*/ 0 h 15"/>
                <a:gd name="T10" fmla="*/ 11 w 26"/>
                <a:gd name="T11" fmla="*/ 5 h 15"/>
                <a:gd name="T12" fmla="*/ 21 w 26"/>
                <a:gd name="T13" fmla="*/ 10 h 15"/>
                <a:gd name="T14" fmla="*/ 26 w 26"/>
                <a:gd name="T15" fmla="*/ 10 h 15"/>
                <a:gd name="T16" fmla="*/ 21 w 26"/>
                <a:gd name="T17" fmla="*/ 15 h 15"/>
                <a:gd name="T18" fmla="*/ 21 w 26"/>
                <a:gd name="T19" fmla="*/ 15 h 15"/>
                <a:gd name="T20" fmla="*/ 21 w 26"/>
                <a:gd name="T21" fmla="*/ 10 h 15"/>
                <a:gd name="T22" fmla="*/ 16 w 26"/>
                <a:gd name="T23" fmla="*/ 10 h 15"/>
                <a:gd name="T24" fmla="*/ 0 w 26"/>
                <a:gd name="T25" fmla="*/ 10 h 15"/>
                <a:gd name="T26" fmla="*/ 0 w 26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5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823"/>
            <p:cNvSpPr>
              <a:spLocks/>
            </p:cNvSpPr>
            <p:nvPr/>
          </p:nvSpPr>
          <p:spPr bwMode="auto">
            <a:xfrm>
              <a:off x="-646658" y="1985963"/>
              <a:ext cx="23813" cy="23813"/>
            </a:xfrm>
            <a:custGeom>
              <a:avLst/>
              <a:gdLst>
                <a:gd name="T0" fmla="*/ 5 w 15"/>
                <a:gd name="T1" fmla="*/ 0 h 15"/>
                <a:gd name="T2" fmla="*/ 5 w 15"/>
                <a:gd name="T3" fmla="*/ 0 h 15"/>
                <a:gd name="T4" fmla="*/ 5 w 15"/>
                <a:gd name="T5" fmla="*/ 5 h 15"/>
                <a:gd name="T6" fmla="*/ 5 w 15"/>
                <a:gd name="T7" fmla="*/ 5 h 15"/>
                <a:gd name="T8" fmla="*/ 15 w 15"/>
                <a:gd name="T9" fmla="*/ 0 h 15"/>
                <a:gd name="T10" fmla="*/ 15 w 15"/>
                <a:gd name="T11" fmla="*/ 0 h 15"/>
                <a:gd name="T12" fmla="*/ 15 w 15"/>
                <a:gd name="T13" fmla="*/ 10 h 15"/>
                <a:gd name="T14" fmla="*/ 15 w 15"/>
                <a:gd name="T15" fmla="*/ 10 h 15"/>
                <a:gd name="T16" fmla="*/ 5 w 15"/>
                <a:gd name="T17" fmla="*/ 15 h 15"/>
                <a:gd name="T18" fmla="*/ 0 w 15"/>
                <a:gd name="T19" fmla="*/ 10 h 15"/>
                <a:gd name="T20" fmla="*/ 0 w 15"/>
                <a:gd name="T21" fmla="*/ 5 h 15"/>
                <a:gd name="T22" fmla="*/ 5 w 15"/>
                <a:gd name="T23" fmla="*/ 0 h 15"/>
                <a:gd name="T24" fmla="*/ 5 w 15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824"/>
            <p:cNvSpPr>
              <a:spLocks/>
            </p:cNvSpPr>
            <p:nvPr/>
          </p:nvSpPr>
          <p:spPr bwMode="auto">
            <a:xfrm>
              <a:off x="-654595" y="20097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15 w 26"/>
                <a:gd name="T5" fmla="*/ 11 h 16"/>
                <a:gd name="T6" fmla="*/ 0 w 26"/>
                <a:gd name="T7" fmla="*/ 11 h 16"/>
                <a:gd name="T8" fmla="*/ 0 w 26"/>
                <a:gd name="T9" fmla="*/ 11 h 16"/>
                <a:gd name="T10" fmla="*/ 0 w 26"/>
                <a:gd name="T11" fmla="*/ 6 h 16"/>
                <a:gd name="T12" fmla="*/ 0 w 26"/>
                <a:gd name="T13" fmla="*/ 0 h 16"/>
                <a:gd name="T14" fmla="*/ 0 w 26"/>
                <a:gd name="T15" fmla="*/ 0 h 16"/>
                <a:gd name="T16" fmla="*/ 0 w 26"/>
                <a:gd name="T17" fmla="*/ 11 h 16"/>
                <a:gd name="T18" fmla="*/ 0 w 26"/>
                <a:gd name="T19" fmla="*/ 11 h 16"/>
                <a:gd name="T20" fmla="*/ 5 w 26"/>
                <a:gd name="T21" fmla="*/ 6 h 16"/>
                <a:gd name="T22" fmla="*/ 15 w 26"/>
                <a:gd name="T23" fmla="*/ 6 h 16"/>
                <a:gd name="T24" fmla="*/ 26 w 26"/>
                <a:gd name="T25" fmla="*/ 6 h 16"/>
                <a:gd name="T26" fmla="*/ 26 w 26"/>
                <a:gd name="T27" fmla="*/ 6 h 16"/>
                <a:gd name="T28" fmla="*/ 26 w 26"/>
                <a:gd name="T29" fmla="*/ 11 h 16"/>
                <a:gd name="T30" fmla="*/ 26 w 26"/>
                <a:gd name="T31" fmla="*/ 11 h 16"/>
                <a:gd name="T32" fmla="*/ 26 w 26"/>
                <a:gd name="T33" fmla="*/ 16 h 16"/>
                <a:gd name="T34" fmla="*/ 20 w 26"/>
                <a:gd name="T35" fmla="*/ 16 h 16"/>
                <a:gd name="T36" fmla="*/ 20 w 2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25"/>
            <p:cNvSpPr>
              <a:spLocks/>
            </p:cNvSpPr>
            <p:nvPr/>
          </p:nvSpPr>
          <p:spPr bwMode="auto">
            <a:xfrm>
              <a:off x="-597445" y="2043113"/>
              <a:ext cx="57150" cy="17463"/>
            </a:xfrm>
            <a:custGeom>
              <a:avLst/>
              <a:gdLst>
                <a:gd name="T0" fmla="*/ 0 w 36"/>
                <a:gd name="T1" fmla="*/ 0 h 11"/>
                <a:gd name="T2" fmla="*/ 0 w 36"/>
                <a:gd name="T3" fmla="*/ 0 h 11"/>
                <a:gd name="T4" fmla="*/ 16 w 36"/>
                <a:gd name="T5" fmla="*/ 0 h 11"/>
                <a:gd name="T6" fmla="*/ 26 w 36"/>
                <a:gd name="T7" fmla="*/ 0 h 11"/>
                <a:gd name="T8" fmla="*/ 36 w 36"/>
                <a:gd name="T9" fmla="*/ 11 h 11"/>
                <a:gd name="T10" fmla="*/ 36 w 36"/>
                <a:gd name="T11" fmla="*/ 11 h 11"/>
                <a:gd name="T12" fmla="*/ 10 w 36"/>
                <a:gd name="T13" fmla="*/ 5 h 11"/>
                <a:gd name="T14" fmla="*/ 5 w 36"/>
                <a:gd name="T15" fmla="*/ 5 h 11"/>
                <a:gd name="T16" fmla="*/ 0 w 36"/>
                <a:gd name="T17" fmla="*/ 0 h 11"/>
                <a:gd name="T18" fmla="*/ 0 w 3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26"/>
            <p:cNvSpPr>
              <a:spLocks/>
            </p:cNvSpPr>
            <p:nvPr/>
          </p:nvSpPr>
          <p:spPr bwMode="auto">
            <a:xfrm>
              <a:off x="-654595" y="20351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20 w 26"/>
                <a:gd name="T5" fmla="*/ 10 h 16"/>
                <a:gd name="T6" fmla="*/ 10 w 26"/>
                <a:gd name="T7" fmla="*/ 10 h 16"/>
                <a:gd name="T8" fmla="*/ 0 w 26"/>
                <a:gd name="T9" fmla="*/ 10 h 16"/>
                <a:gd name="T10" fmla="*/ 0 w 26"/>
                <a:gd name="T11" fmla="*/ 10 h 16"/>
                <a:gd name="T12" fmla="*/ 0 w 26"/>
                <a:gd name="T13" fmla="*/ 5 h 16"/>
                <a:gd name="T14" fmla="*/ 10 w 26"/>
                <a:gd name="T15" fmla="*/ 0 h 16"/>
                <a:gd name="T16" fmla="*/ 26 w 26"/>
                <a:gd name="T17" fmla="*/ 5 h 16"/>
                <a:gd name="T18" fmla="*/ 26 w 26"/>
                <a:gd name="T19" fmla="*/ 5 h 16"/>
                <a:gd name="T20" fmla="*/ 26 w 26"/>
                <a:gd name="T21" fmla="*/ 10 h 16"/>
                <a:gd name="T22" fmla="*/ 26 w 26"/>
                <a:gd name="T23" fmla="*/ 10 h 16"/>
                <a:gd name="T24" fmla="*/ 26 w 26"/>
                <a:gd name="T25" fmla="*/ 10 h 16"/>
                <a:gd name="T26" fmla="*/ 20 w 26"/>
                <a:gd name="T27" fmla="*/ 16 h 16"/>
                <a:gd name="T28" fmla="*/ 20 w 26"/>
                <a:gd name="T2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27"/>
            <p:cNvSpPr>
              <a:spLocks/>
            </p:cNvSpPr>
            <p:nvPr/>
          </p:nvSpPr>
          <p:spPr bwMode="auto">
            <a:xfrm>
              <a:off x="-589508" y="2060576"/>
              <a:ext cx="49213" cy="15875"/>
            </a:xfrm>
            <a:custGeom>
              <a:avLst/>
              <a:gdLst>
                <a:gd name="T0" fmla="*/ 26 w 31"/>
                <a:gd name="T1" fmla="*/ 10 h 10"/>
                <a:gd name="T2" fmla="*/ 26 w 31"/>
                <a:gd name="T3" fmla="*/ 10 h 10"/>
                <a:gd name="T4" fmla="*/ 16 w 31"/>
                <a:gd name="T5" fmla="*/ 10 h 10"/>
                <a:gd name="T6" fmla="*/ 0 w 31"/>
                <a:gd name="T7" fmla="*/ 10 h 10"/>
                <a:gd name="T8" fmla="*/ 0 w 31"/>
                <a:gd name="T9" fmla="*/ 10 h 10"/>
                <a:gd name="T10" fmla="*/ 0 w 31"/>
                <a:gd name="T11" fmla="*/ 5 h 10"/>
                <a:gd name="T12" fmla="*/ 0 w 31"/>
                <a:gd name="T13" fmla="*/ 5 h 10"/>
                <a:gd name="T14" fmla="*/ 5 w 31"/>
                <a:gd name="T15" fmla="*/ 0 h 10"/>
                <a:gd name="T16" fmla="*/ 5 w 31"/>
                <a:gd name="T17" fmla="*/ 0 h 10"/>
                <a:gd name="T18" fmla="*/ 5 w 31"/>
                <a:gd name="T19" fmla="*/ 0 h 10"/>
                <a:gd name="T20" fmla="*/ 11 w 31"/>
                <a:gd name="T21" fmla="*/ 5 h 10"/>
                <a:gd name="T22" fmla="*/ 21 w 31"/>
                <a:gd name="T23" fmla="*/ 5 h 10"/>
                <a:gd name="T24" fmla="*/ 31 w 31"/>
                <a:gd name="T25" fmla="*/ 5 h 10"/>
                <a:gd name="T26" fmla="*/ 26 w 31"/>
                <a:gd name="T27" fmla="*/ 10 h 10"/>
                <a:gd name="T28" fmla="*/ 26 w 31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0">
                  <a:moveTo>
                    <a:pt x="26" y="10"/>
                  </a:moveTo>
                  <a:lnTo>
                    <a:pt x="26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28"/>
            <p:cNvSpPr>
              <a:spLocks/>
            </p:cNvSpPr>
            <p:nvPr/>
          </p:nvSpPr>
          <p:spPr bwMode="auto">
            <a:xfrm>
              <a:off x="-654595" y="2060576"/>
              <a:ext cx="49213" cy="15875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10 h 10"/>
                <a:gd name="T4" fmla="*/ 0 w 31"/>
                <a:gd name="T5" fmla="*/ 0 h 10"/>
                <a:gd name="T6" fmla="*/ 10 w 31"/>
                <a:gd name="T7" fmla="*/ 0 h 10"/>
                <a:gd name="T8" fmla="*/ 31 w 31"/>
                <a:gd name="T9" fmla="*/ 0 h 10"/>
                <a:gd name="T10" fmla="*/ 31 w 31"/>
                <a:gd name="T11" fmla="*/ 0 h 10"/>
                <a:gd name="T12" fmla="*/ 31 w 31"/>
                <a:gd name="T13" fmla="*/ 10 h 10"/>
                <a:gd name="T14" fmla="*/ 20 w 31"/>
                <a:gd name="T15" fmla="*/ 10 h 10"/>
                <a:gd name="T16" fmla="*/ 10 w 31"/>
                <a:gd name="T17" fmla="*/ 5 h 10"/>
                <a:gd name="T18" fmla="*/ 0 w 31"/>
                <a:gd name="T19" fmla="*/ 10 h 10"/>
                <a:gd name="T20" fmla="*/ 0 w 31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29"/>
            <p:cNvSpPr>
              <a:spLocks/>
            </p:cNvSpPr>
            <p:nvPr/>
          </p:nvSpPr>
          <p:spPr bwMode="auto">
            <a:xfrm>
              <a:off x="-572045" y="2084388"/>
              <a:ext cx="41275" cy="17463"/>
            </a:xfrm>
            <a:custGeom>
              <a:avLst/>
              <a:gdLst>
                <a:gd name="T0" fmla="*/ 0 w 26"/>
                <a:gd name="T1" fmla="*/ 5 h 11"/>
                <a:gd name="T2" fmla="*/ 0 w 26"/>
                <a:gd name="T3" fmla="*/ 5 h 11"/>
                <a:gd name="T4" fmla="*/ 5 w 26"/>
                <a:gd name="T5" fmla="*/ 0 h 11"/>
                <a:gd name="T6" fmla="*/ 15 w 26"/>
                <a:gd name="T7" fmla="*/ 0 h 11"/>
                <a:gd name="T8" fmla="*/ 26 w 26"/>
                <a:gd name="T9" fmla="*/ 5 h 11"/>
                <a:gd name="T10" fmla="*/ 26 w 26"/>
                <a:gd name="T11" fmla="*/ 5 h 11"/>
                <a:gd name="T12" fmla="*/ 26 w 26"/>
                <a:gd name="T13" fmla="*/ 11 h 11"/>
                <a:gd name="T14" fmla="*/ 15 w 26"/>
                <a:gd name="T15" fmla="*/ 11 h 11"/>
                <a:gd name="T16" fmla="*/ 5 w 26"/>
                <a:gd name="T17" fmla="*/ 11 h 11"/>
                <a:gd name="T18" fmla="*/ 0 w 26"/>
                <a:gd name="T19" fmla="*/ 5 h 11"/>
                <a:gd name="T20" fmla="*/ 0 w 26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30"/>
            <p:cNvSpPr>
              <a:spLocks/>
            </p:cNvSpPr>
            <p:nvPr/>
          </p:nvSpPr>
          <p:spPr bwMode="auto">
            <a:xfrm>
              <a:off x="-654595" y="2084388"/>
              <a:ext cx="49213" cy="17463"/>
            </a:xfrm>
            <a:custGeom>
              <a:avLst/>
              <a:gdLst>
                <a:gd name="T0" fmla="*/ 31 w 31"/>
                <a:gd name="T1" fmla="*/ 11 h 11"/>
                <a:gd name="T2" fmla="*/ 31 w 31"/>
                <a:gd name="T3" fmla="*/ 11 h 11"/>
                <a:gd name="T4" fmla="*/ 26 w 31"/>
                <a:gd name="T5" fmla="*/ 5 h 11"/>
                <a:gd name="T6" fmla="*/ 15 w 31"/>
                <a:gd name="T7" fmla="*/ 5 h 11"/>
                <a:gd name="T8" fmla="*/ 0 w 31"/>
                <a:gd name="T9" fmla="*/ 5 h 11"/>
                <a:gd name="T10" fmla="*/ 0 w 31"/>
                <a:gd name="T11" fmla="*/ 5 h 11"/>
                <a:gd name="T12" fmla="*/ 0 w 31"/>
                <a:gd name="T13" fmla="*/ 0 h 11"/>
                <a:gd name="T14" fmla="*/ 10 w 31"/>
                <a:gd name="T15" fmla="*/ 0 h 11"/>
                <a:gd name="T16" fmla="*/ 31 w 31"/>
                <a:gd name="T17" fmla="*/ 0 h 11"/>
                <a:gd name="T18" fmla="*/ 31 w 31"/>
                <a:gd name="T19" fmla="*/ 0 h 11"/>
                <a:gd name="T20" fmla="*/ 31 w 31"/>
                <a:gd name="T21" fmla="*/ 5 h 11"/>
                <a:gd name="T22" fmla="*/ 31 w 31"/>
                <a:gd name="T23" fmla="*/ 5 h 11"/>
                <a:gd name="T24" fmla="*/ 31 w 31"/>
                <a:gd name="T25" fmla="*/ 11 h 11"/>
                <a:gd name="T26" fmla="*/ 31 w 31"/>
                <a:gd name="T27" fmla="*/ 11 h 11"/>
                <a:gd name="T28" fmla="*/ 31 w 31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lnTo>
                    <a:pt x="31" y="11"/>
                  </a:lnTo>
                  <a:lnTo>
                    <a:pt x="26" y="5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31"/>
            <p:cNvSpPr>
              <a:spLocks/>
            </p:cNvSpPr>
            <p:nvPr/>
          </p:nvSpPr>
          <p:spPr bwMode="auto">
            <a:xfrm>
              <a:off x="-597445" y="2109788"/>
              <a:ext cx="57150" cy="15875"/>
            </a:xfrm>
            <a:custGeom>
              <a:avLst/>
              <a:gdLst>
                <a:gd name="T0" fmla="*/ 36 w 36"/>
                <a:gd name="T1" fmla="*/ 0 h 10"/>
                <a:gd name="T2" fmla="*/ 36 w 36"/>
                <a:gd name="T3" fmla="*/ 0 h 10"/>
                <a:gd name="T4" fmla="*/ 31 w 36"/>
                <a:gd name="T5" fmla="*/ 5 h 10"/>
                <a:gd name="T6" fmla="*/ 21 w 36"/>
                <a:gd name="T7" fmla="*/ 5 h 10"/>
                <a:gd name="T8" fmla="*/ 10 w 36"/>
                <a:gd name="T9" fmla="*/ 5 h 10"/>
                <a:gd name="T10" fmla="*/ 0 w 36"/>
                <a:gd name="T11" fmla="*/ 10 h 10"/>
                <a:gd name="T12" fmla="*/ 0 w 36"/>
                <a:gd name="T13" fmla="*/ 10 h 10"/>
                <a:gd name="T14" fmla="*/ 0 w 36"/>
                <a:gd name="T15" fmla="*/ 0 h 10"/>
                <a:gd name="T16" fmla="*/ 5 w 36"/>
                <a:gd name="T17" fmla="*/ 0 h 10"/>
                <a:gd name="T18" fmla="*/ 16 w 36"/>
                <a:gd name="T19" fmla="*/ 0 h 10"/>
                <a:gd name="T20" fmla="*/ 26 w 36"/>
                <a:gd name="T21" fmla="*/ 0 h 10"/>
                <a:gd name="T22" fmla="*/ 36 w 36"/>
                <a:gd name="T23" fmla="*/ 0 h 10"/>
                <a:gd name="T24" fmla="*/ 36 w 36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0">
                  <a:moveTo>
                    <a:pt x="36" y="0"/>
                  </a:moveTo>
                  <a:lnTo>
                    <a:pt x="36" y="0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32"/>
            <p:cNvSpPr>
              <a:spLocks/>
            </p:cNvSpPr>
            <p:nvPr/>
          </p:nvSpPr>
          <p:spPr bwMode="auto">
            <a:xfrm>
              <a:off x="-654595" y="2125663"/>
              <a:ext cx="49213" cy="17463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5 w 31"/>
                <a:gd name="T5" fmla="*/ 0 h 11"/>
                <a:gd name="T6" fmla="*/ 20 w 31"/>
                <a:gd name="T7" fmla="*/ 0 h 11"/>
                <a:gd name="T8" fmla="*/ 31 w 31"/>
                <a:gd name="T9" fmla="*/ 5 h 11"/>
                <a:gd name="T10" fmla="*/ 31 w 31"/>
                <a:gd name="T11" fmla="*/ 5 h 11"/>
                <a:gd name="T12" fmla="*/ 31 w 31"/>
                <a:gd name="T13" fmla="*/ 11 h 11"/>
                <a:gd name="T14" fmla="*/ 31 w 31"/>
                <a:gd name="T15" fmla="*/ 11 h 11"/>
                <a:gd name="T16" fmla="*/ 26 w 31"/>
                <a:gd name="T17" fmla="*/ 5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0 h 11"/>
                <a:gd name="T26" fmla="*/ 0 w 3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6" y="5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33"/>
            <p:cNvSpPr>
              <a:spLocks/>
            </p:cNvSpPr>
            <p:nvPr/>
          </p:nvSpPr>
          <p:spPr bwMode="auto">
            <a:xfrm>
              <a:off x="-597445" y="2125663"/>
              <a:ext cx="41275" cy="17463"/>
            </a:xfrm>
            <a:custGeom>
              <a:avLst/>
              <a:gdLst>
                <a:gd name="T0" fmla="*/ 26 w 26"/>
                <a:gd name="T1" fmla="*/ 0 h 11"/>
                <a:gd name="T2" fmla="*/ 26 w 26"/>
                <a:gd name="T3" fmla="*/ 0 h 11"/>
                <a:gd name="T4" fmla="*/ 26 w 26"/>
                <a:gd name="T5" fmla="*/ 11 h 11"/>
                <a:gd name="T6" fmla="*/ 26 w 26"/>
                <a:gd name="T7" fmla="*/ 11 h 11"/>
                <a:gd name="T8" fmla="*/ 10 w 26"/>
                <a:gd name="T9" fmla="*/ 11 h 11"/>
                <a:gd name="T10" fmla="*/ 0 w 26"/>
                <a:gd name="T11" fmla="*/ 11 h 11"/>
                <a:gd name="T12" fmla="*/ 0 w 26"/>
                <a:gd name="T13" fmla="*/ 11 h 11"/>
                <a:gd name="T14" fmla="*/ 0 w 26"/>
                <a:gd name="T15" fmla="*/ 0 h 11"/>
                <a:gd name="T16" fmla="*/ 10 w 26"/>
                <a:gd name="T17" fmla="*/ 0 h 11"/>
                <a:gd name="T18" fmla="*/ 26 w 26"/>
                <a:gd name="T19" fmla="*/ 0 h 11"/>
                <a:gd name="T20" fmla="*/ 26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lnTo>
                    <a:pt x="26" y="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34"/>
            <p:cNvSpPr>
              <a:spLocks/>
            </p:cNvSpPr>
            <p:nvPr/>
          </p:nvSpPr>
          <p:spPr bwMode="auto">
            <a:xfrm>
              <a:off x="-672058" y="2151063"/>
              <a:ext cx="58738" cy="7938"/>
            </a:xfrm>
            <a:custGeom>
              <a:avLst/>
              <a:gdLst>
                <a:gd name="T0" fmla="*/ 31 w 37"/>
                <a:gd name="T1" fmla="*/ 5 h 5"/>
                <a:gd name="T2" fmla="*/ 31 w 37"/>
                <a:gd name="T3" fmla="*/ 5 h 5"/>
                <a:gd name="T4" fmla="*/ 26 w 37"/>
                <a:gd name="T5" fmla="*/ 5 h 5"/>
                <a:gd name="T6" fmla="*/ 16 w 37"/>
                <a:gd name="T7" fmla="*/ 5 h 5"/>
                <a:gd name="T8" fmla="*/ 6 w 37"/>
                <a:gd name="T9" fmla="*/ 5 h 5"/>
                <a:gd name="T10" fmla="*/ 0 w 37"/>
                <a:gd name="T11" fmla="*/ 0 h 5"/>
                <a:gd name="T12" fmla="*/ 0 w 37"/>
                <a:gd name="T13" fmla="*/ 0 h 5"/>
                <a:gd name="T14" fmla="*/ 6 w 37"/>
                <a:gd name="T15" fmla="*/ 0 h 5"/>
                <a:gd name="T16" fmla="*/ 21 w 37"/>
                <a:gd name="T17" fmla="*/ 0 h 5"/>
                <a:gd name="T18" fmla="*/ 31 w 37"/>
                <a:gd name="T19" fmla="*/ 0 h 5"/>
                <a:gd name="T20" fmla="*/ 37 w 37"/>
                <a:gd name="T21" fmla="*/ 5 h 5"/>
                <a:gd name="T22" fmla="*/ 31 w 37"/>
                <a:gd name="T23" fmla="*/ 5 h 5"/>
                <a:gd name="T24" fmla="*/ 31 w 37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">
                  <a:moveTo>
                    <a:pt x="31" y="5"/>
                  </a:moveTo>
                  <a:lnTo>
                    <a:pt x="31" y="5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5"/>
                  </a:lnTo>
                  <a:lnTo>
                    <a:pt x="31" y="5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35"/>
            <p:cNvSpPr>
              <a:spLocks/>
            </p:cNvSpPr>
            <p:nvPr/>
          </p:nvSpPr>
          <p:spPr bwMode="auto">
            <a:xfrm>
              <a:off x="-589508" y="2151063"/>
              <a:ext cx="49213" cy="15875"/>
            </a:xfrm>
            <a:custGeom>
              <a:avLst/>
              <a:gdLst>
                <a:gd name="T0" fmla="*/ 0 w 31"/>
                <a:gd name="T1" fmla="*/ 5 h 10"/>
                <a:gd name="T2" fmla="*/ 0 w 31"/>
                <a:gd name="T3" fmla="*/ 5 h 10"/>
                <a:gd name="T4" fmla="*/ 0 w 31"/>
                <a:gd name="T5" fmla="*/ 5 h 10"/>
                <a:gd name="T6" fmla="*/ 5 w 31"/>
                <a:gd name="T7" fmla="*/ 0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5 h 10"/>
                <a:gd name="T16" fmla="*/ 31 w 31"/>
                <a:gd name="T17" fmla="*/ 5 h 10"/>
                <a:gd name="T18" fmla="*/ 26 w 31"/>
                <a:gd name="T19" fmla="*/ 10 h 10"/>
                <a:gd name="T20" fmla="*/ 16 w 31"/>
                <a:gd name="T21" fmla="*/ 5 h 10"/>
                <a:gd name="T22" fmla="*/ 11 w 31"/>
                <a:gd name="T23" fmla="*/ 5 h 10"/>
                <a:gd name="T24" fmla="*/ 0 w 31"/>
                <a:gd name="T25" fmla="*/ 5 h 10"/>
                <a:gd name="T26" fmla="*/ 0 w 31"/>
                <a:gd name="T2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37"/>
            <p:cNvSpPr>
              <a:spLocks/>
            </p:cNvSpPr>
            <p:nvPr/>
          </p:nvSpPr>
          <p:spPr bwMode="auto">
            <a:xfrm>
              <a:off x="-654595" y="2166938"/>
              <a:ext cx="49213" cy="17463"/>
            </a:xfrm>
            <a:custGeom>
              <a:avLst/>
              <a:gdLst>
                <a:gd name="T0" fmla="*/ 0 w 31"/>
                <a:gd name="T1" fmla="*/ 5 h 11"/>
                <a:gd name="T2" fmla="*/ 0 w 31"/>
                <a:gd name="T3" fmla="*/ 5 h 11"/>
                <a:gd name="T4" fmla="*/ 10 w 31"/>
                <a:gd name="T5" fmla="*/ 0 h 11"/>
                <a:gd name="T6" fmla="*/ 15 w 31"/>
                <a:gd name="T7" fmla="*/ 0 h 11"/>
                <a:gd name="T8" fmla="*/ 26 w 31"/>
                <a:gd name="T9" fmla="*/ 5 h 11"/>
                <a:gd name="T10" fmla="*/ 31 w 31"/>
                <a:gd name="T11" fmla="*/ 0 h 11"/>
                <a:gd name="T12" fmla="*/ 31 w 31"/>
                <a:gd name="T13" fmla="*/ 0 h 11"/>
                <a:gd name="T14" fmla="*/ 31 w 31"/>
                <a:gd name="T15" fmla="*/ 5 h 11"/>
                <a:gd name="T16" fmla="*/ 31 w 31"/>
                <a:gd name="T17" fmla="*/ 11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40"/>
            <p:cNvSpPr>
              <a:spLocks/>
            </p:cNvSpPr>
            <p:nvPr/>
          </p:nvSpPr>
          <p:spPr bwMode="auto">
            <a:xfrm>
              <a:off x="-589508" y="2019301"/>
              <a:ext cx="49213" cy="15875"/>
            </a:xfrm>
            <a:custGeom>
              <a:avLst/>
              <a:gdLst>
                <a:gd name="T0" fmla="*/ 5 w 31"/>
                <a:gd name="T1" fmla="*/ 0 h 10"/>
                <a:gd name="T2" fmla="*/ 5 w 31"/>
                <a:gd name="T3" fmla="*/ 0 h 10"/>
                <a:gd name="T4" fmla="*/ 5 w 31"/>
                <a:gd name="T5" fmla="*/ 0 h 10"/>
                <a:gd name="T6" fmla="*/ 11 w 31"/>
                <a:gd name="T7" fmla="*/ 5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10 h 10"/>
                <a:gd name="T16" fmla="*/ 31 w 31"/>
                <a:gd name="T17" fmla="*/ 10 h 10"/>
                <a:gd name="T18" fmla="*/ 11 w 31"/>
                <a:gd name="T19" fmla="*/ 10 h 10"/>
                <a:gd name="T20" fmla="*/ 0 w 31"/>
                <a:gd name="T21" fmla="*/ 5 h 10"/>
                <a:gd name="T22" fmla="*/ 5 w 31"/>
                <a:gd name="T23" fmla="*/ 0 h 10"/>
                <a:gd name="T24" fmla="*/ 5 w 3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41"/>
            <p:cNvSpPr>
              <a:spLocks/>
            </p:cNvSpPr>
            <p:nvPr/>
          </p:nvSpPr>
          <p:spPr bwMode="auto">
            <a:xfrm>
              <a:off x="-589508" y="1985963"/>
              <a:ext cx="41275" cy="23813"/>
            </a:xfrm>
            <a:custGeom>
              <a:avLst/>
              <a:gdLst>
                <a:gd name="T0" fmla="*/ 0 w 26"/>
                <a:gd name="T1" fmla="*/ 10 h 15"/>
                <a:gd name="T2" fmla="*/ 0 w 26"/>
                <a:gd name="T3" fmla="*/ 10 h 15"/>
                <a:gd name="T4" fmla="*/ 5 w 26"/>
                <a:gd name="T5" fmla="*/ 5 h 15"/>
                <a:gd name="T6" fmla="*/ 5 w 26"/>
                <a:gd name="T7" fmla="*/ 0 h 15"/>
                <a:gd name="T8" fmla="*/ 5 w 26"/>
                <a:gd name="T9" fmla="*/ 0 h 15"/>
                <a:gd name="T10" fmla="*/ 11 w 26"/>
                <a:gd name="T11" fmla="*/ 5 h 15"/>
                <a:gd name="T12" fmla="*/ 21 w 26"/>
                <a:gd name="T13" fmla="*/ 10 h 15"/>
                <a:gd name="T14" fmla="*/ 26 w 26"/>
                <a:gd name="T15" fmla="*/ 10 h 15"/>
                <a:gd name="T16" fmla="*/ 21 w 26"/>
                <a:gd name="T17" fmla="*/ 15 h 15"/>
                <a:gd name="T18" fmla="*/ 21 w 26"/>
                <a:gd name="T19" fmla="*/ 15 h 15"/>
                <a:gd name="T20" fmla="*/ 21 w 26"/>
                <a:gd name="T21" fmla="*/ 10 h 15"/>
                <a:gd name="T22" fmla="*/ 16 w 26"/>
                <a:gd name="T23" fmla="*/ 10 h 15"/>
                <a:gd name="T24" fmla="*/ 0 w 26"/>
                <a:gd name="T25" fmla="*/ 10 h 15"/>
                <a:gd name="T26" fmla="*/ 0 w 26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5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42"/>
            <p:cNvSpPr>
              <a:spLocks/>
            </p:cNvSpPr>
            <p:nvPr/>
          </p:nvSpPr>
          <p:spPr bwMode="auto">
            <a:xfrm>
              <a:off x="-646658" y="1985963"/>
              <a:ext cx="23813" cy="23813"/>
            </a:xfrm>
            <a:custGeom>
              <a:avLst/>
              <a:gdLst>
                <a:gd name="T0" fmla="*/ 5 w 15"/>
                <a:gd name="T1" fmla="*/ 0 h 15"/>
                <a:gd name="T2" fmla="*/ 5 w 15"/>
                <a:gd name="T3" fmla="*/ 0 h 15"/>
                <a:gd name="T4" fmla="*/ 5 w 15"/>
                <a:gd name="T5" fmla="*/ 5 h 15"/>
                <a:gd name="T6" fmla="*/ 5 w 15"/>
                <a:gd name="T7" fmla="*/ 5 h 15"/>
                <a:gd name="T8" fmla="*/ 15 w 15"/>
                <a:gd name="T9" fmla="*/ 0 h 15"/>
                <a:gd name="T10" fmla="*/ 15 w 15"/>
                <a:gd name="T11" fmla="*/ 0 h 15"/>
                <a:gd name="T12" fmla="*/ 15 w 15"/>
                <a:gd name="T13" fmla="*/ 10 h 15"/>
                <a:gd name="T14" fmla="*/ 15 w 15"/>
                <a:gd name="T15" fmla="*/ 10 h 15"/>
                <a:gd name="T16" fmla="*/ 5 w 15"/>
                <a:gd name="T17" fmla="*/ 15 h 15"/>
                <a:gd name="T18" fmla="*/ 0 w 15"/>
                <a:gd name="T19" fmla="*/ 10 h 15"/>
                <a:gd name="T20" fmla="*/ 0 w 15"/>
                <a:gd name="T21" fmla="*/ 5 h 15"/>
                <a:gd name="T22" fmla="*/ 5 w 15"/>
                <a:gd name="T23" fmla="*/ 0 h 15"/>
                <a:gd name="T24" fmla="*/ 5 w 15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43"/>
            <p:cNvSpPr>
              <a:spLocks/>
            </p:cNvSpPr>
            <p:nvPr/>
          </p:nvSpPr>
          <p:spPr bwMode="auto">
            <a:xfrm>
              <a:off x="-654595" y="20097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15 w 26"/>
                <a:gd name="T5" fmla="*/ 11 h 16"/>
                <a:gd name="T6" fmla="*/ 0 w 26"/>
                <a:gd name="T7" fmla="*/ 11 h 16"/>
                <a:gd name="T8" fmla="*/ 0 w 26"/>
                <a:gd name="T9" fmla="*/ 11 h 16"/>
                <a:gd name="T10" fmla="*/ 0 w 26"/>
                <a:gd name="T11" fmla="*/ 6 h 16"/>
                <a:gd name="T12" fmla="*/ 0 w 26"/>
                <a:gd name="T13" fmla="*/ 0 h 16"/>
                <a:gd name="T14" fmla="*/ 0 w 26"/>
                <a:gd name="T15" fmla="*/ 0 h 16"/>
                <a:gd name="T16" fmla="*/ 0 w 26"/>
                <a:gd name="T17" fmla="*/ 11 h 16"/>
                <a:gd name="T18" fmla="*/ 0 w 26"/>
                <a:gd name="T19" fmla="*/ 11 h 16"/>
                <a:gd name="T20" fmla="*/ 5 w 26"/>
                <a:gd name="T21" fmla="*/ 6 h 16"/>
                <a:gd name="T22" fmla="*/ 15 w 26"/>
                <a:gd name="T23" fmla="*/ 6 h 16"/>
                <a:gd name="T24" fmla="*/ 26 w 26"/>
                <a:gd name="T25" fmla="*/ 6 h 16"/>
                <a:gd name="T26" fmla="*/ 26 w 26"/>
                <a:gd name="T27" fmla="*/ 6 h 16"/>
                <a:gd name="T28" fmla="*/ 26 w 26"/>
                <a:gd name="T29" fmla="*/ 11 h 16"/>
                <a:gd name="T30" fmla="*/ 26 w 26"/>
                <a:gd name="T31" fmla="*/ 11 h 16"/>
                <a:gd name="T32" fmla="*/ 26 w 26"/>
                <a:gd name="T33" fmla="*/ 16 h 16"/>
                <a:gd name="T34" fmla="*/ 20 w 26"/>
                <a:gd name="T35" fmla="*/ 16 h 16"/>
                <a:gd name="T36" fmla="*/ 20 w 2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44"/>
            <p:cNvSpPr>
              <a:spLocks/>
            </p:cNvSpPr>
            <p:nvPr/>
          </p:nvSpPr>
          <p:spPr bwMode="auto">
            <a:xfrm>
              <a:off x="-597445" y="2043113"/>
              <a:ext cx="57150" cy="17463"/>
            </a:xfrm>
            <a:custGeom>
              <a:avLst/>
              <a:gdLst>
                <a:gd name="T0" fmla="*/ 0 w 36"/>
                <a:gd name="T1" fmla="*/ 0 h 11"/>
                <a:gd name="T2" fmla="*/ 0 w 36"/>
                <a:gd name="T3" fmla="*/ 0 h 11"/>
                <a:gd name="T4" fmla="*/ 16 w 36"/>
                <a:gd name="T5" fmla="*/ 0 h 11"/>
                <a:gd name="T6" fmla="*/ 26 w 36"/>
                <a:gd name="T7" fmla="*/ 0 h 11"/>
                <a:gd name="T8" fmla="*/ 36 w 36"/>
                <a:gd name="T9" fmla="*/ 11 h 11"/>
                <a:gd name="T10" fmla="*/ 36 w 36"/>
                <a:gd name="T11" fmla="*/ 11 h 11"/>
                <a:gd name="T12" fmla="*/ 10 w 36"/>
                <a:gd name="T13" fmla="*/ 5 h 11"/>
                <a:gd name="T14" fmla="*/ 5 w 36"/>
                <a:gd name="T15" fmla="*/ 5 h 11"/>
                <a:gd name="T16" fmla="*/ 0 w 36"/>
                <a:gd name="T17" fmla="*/ 0 h 11"/>
                <a:gd name="T18" fmla="*/ 0 w 3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45"/>
            <p:cNvSpPr>
              <a:spLocks/>
            </p:cNvSpPr>
            <p:nvPr/>
          </p:nvSpPr>
          <p:spPr bwMode="auto">
            <a:xfrm>
              <a:off x="-654595" y="20351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20 w 26"/>
                <a:gd name="T5" fmla="*/ 10 h 16"/>
                <a:gd name="T6" fmla="*/ 10 w 26"/>
                <a:gd name="T7" fmla="*/ 10 h 16"/>
                <a:gd name="T8" fmla="*/ 0 w 26"/>
                <a:gd name="T9" fmla="*/ 10 h 16"/>
                <a:gd name="T10" fmla="*/ 0 w 26"/>
                <a:gd name="T11" fmla="*/ 10 h 16"/>
                <a:gd name="T12" fmla="*/ 0 w 26"/>
                <a:gd name="T13" fmla="*/ 5 h 16"/>
                <a:gd name="T14" fmla="*/ 10 w 26"/>
                <a:gd name="T15" fmla="*/ 0 h 16"/>
                <a:gd name="T16" fmla="*/ 26 w 26"/>
                <a:gd name="T17" fmla="*/ 5 h 16"/>
                <a:gd name="T18" fmla="*/ 26 w 26"/>
                <a:gd name="T19" fmla="*/ 5 h 16"/>
                <a:gd name="T20" fmla="*/ 26 w 26"/>
                <a:gd name="T21" fmla="*/ 10 h 16"/>
                <a:gd name="T22" fmla="*/ 26 w 26"/>
                <a:gd name="T23" fmla="*/ 10 h 16"/>
                <a:gd name="T24" fmla="*/ 26 w 26"/>
                <a:gd name="T25" fmla="*/ 10 h 16"/>
                <a:gd name="T26" fmla="*/ 20 w 26"/>
                <a:gd name="T27" fmla="*/ 16 h 16"/>
                <a:gd name="T28" fmla="*/ 20 w 26"/>
                <a:gd name="T2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846"/>
            <p:cNvSpPr>
              <a:spLocks/>
            </p:cNvSpPr>
            <p:nvPr/>
          </p:nvSpPr>
          <p:spPr bwMode="auto">
            <a:xfrm>
              <a:off x="-589508" y="2060576"/>
              <a:ext cx="49213" cy="15875"/>
            </a:xfrm>
            <a:custGeom>
              <a:avLst/>
              <a:gdLst>
                <a:gd name="T0" fmla="*/ 26 w 31"/>
                <a:gd name="T1" fmla="*/ 10 h 10"/>
                <a:gd name="T2" fmla="*/ 26 w 31"/>
                <a:gd name="T3" fmla="*/ 10 h 10"/>
                <a:gd name="T4" fmla="*/ 16 w 31"/>
                <a:gd name="T5" fmla="*/ 10 h 10"/>
                <a:gd name="T6" fmla="*/ 0 w 31"/>
                <a:gd name="T7" fmla="*/ 10 h 10"/>
                <a:gd name="T8" fmla="*/ 0 w 31"/>
                <a:gd name="T9" fmla="*/ 10 h 10"/>
                <a:gd name="T10" fmla="*/ 0 w 31"/>
                <a:gd name="T11" fmla="*/ 5 h 10"/>
                <a:gd name="T12" fmla="*/ 0 w 31"/>
                <a:gd name="T13" fmla="*/ 5 h 10"/>
                <a:gd name="T14" fmla="*/ 5 w 31"/>
                <a:gd name="T15" fmla="*/ 0 h 10"/>
                <a:gd name="T16" fmla="*/ 5 w 31"/>
                <a:gd name="T17" fmla="*/ 0 h 10"/>
                <a:gd name="T18" fmla="*/ 5 w 31"/>
                <a:gd name="T19" fmla="*/ 0 h 10"/>
                <a:gd name="T20" fmla="*/ 11 w 31"/>
                <a:gd name="T21" fmla="*/ 5 h 10"/>
                <a:gd name="T22" fmla="*/ 21 w 31"/>
                <a:gd name="T23" fmla="*/ 5 h 10"/>
                <a:gd name="T24" fmla="*/ 31 w 31"/>
                <a:gd name="T25" fmla="*/ 5 h 10"/>
                <a:gd name="T26" fmla="*/ 26 w 31"/>
                <a:gd name="T27" fmla="*/ 10 h 10"/>
                <a:gd name="T28" fmla="*/ 26 w 31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0">
                  <a:moveTo>
                    <a:pt x="26" y="10"/>
                  </a:moveTo>
                  <a:lnTo>
                    <a:pt x="26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847"/>
            <p:cNvSpPr>
              <a:spLocks/>
            </p:cNvSpPr>
            <p:nvPr/>
          </p:nvSpPr>
          <p:spPr bwMode="auto">
            <a:xfrm>
              <a:off x="-654595" y="2060576"/>
              <a:ext cx="49213" cy="15875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10 h 10"/>
                <a:gd name="T4" fmla="*/ 0 w 31"/>
                <a:gd name="T5" fmla="*/ 0 h 10"/>
                <a:gd name="T6" fmla="*/ 10 w 31"/>
                <a:gd name="T7" fmla="*/ 0 h 10"/>
                <a:gd name="T8" fmla="*/ 31 w 31"/>
                <a:gd name="T9" fmla="*/ 0 h 10"/>
                <a:gd name="T10" fmla="*/ 31 w 31"/>
                <a:gd name="T11" fmla="*/ 0 h 10"/>
                <a:gd name="T12" fmla="*/ 31 w 31"/>
                <a:gd name="T13" fmla="*/ 10 h 10"/>
                <a:gd name="T14" fmla="*/ 20 w 31"/>
                <a:gd name="T15" fmla="*/ 10 h 10"/>
                <a:gd name="T16" fmla="*/ 10 w 31"/>
                <a:gd name="T17" fmla="*/ 5 h 10"/>
                <a:gd name="T18" fmla="*/ 0 w 31"/>
                <a:gd name="T19" fmla="*/ 10 h 10"/>
                <a:gd name="T20" fmla="*/ 0 w 31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48"/>
            <p:cNvSpPr>
              <a:spLocks/>
            </p:cNvSpPr>
            <p:nvPr/>
          </p:nvSpPr>
          <p:spPr bwMode="auto">
            <a:xfrm>
              <a:off x="-572045" y="2084388"/>
              <a:ext cx="41275" cy="17463"/>
            </a:xfrm>
            <a:custGeom>
              <a:avLst/>
              <a:gdLst>
                <a:gd name="T0" fmla="*/ 0 w 26"/>
                <a:gd name="T1" fmla="*/ 5 h 11"/>
                <a:gd name="T2" fmla="*/ 0 w 26"/>
                <a:gd name="T3" fmla="*/ 5 h 11"/>
                <a:gd name="T4" fmla="*/ 5 w 26"/>
                <a:gd name="T5" fmla="*/ 0 h 11"/>
                <a:gd name="T6" fmla="*/ 15 w 26"/>
                <a:gd name="T7" fmla="*/ 0 h 11"/>
                <a:gd name="T8" fmla="*/ 26 w 26"/>
                <a:gd name="T9" fmla="*/ 5 h 11"/>
                <a:gd name="T10" fmla="*/ 26 w 26"/>
                <a:gd name="T11" fmla="*/ 5 h 11"/>
                <a:gd name="T12" fmla="*/ 26 w 26"/>
                <a:gd name="T13" fmla="*/ 11 h 11"/>
                <a:gd name="T14" fmla="*/ 15 w 26"/>
                <a:gd name="T15" fmla="*/ 11 h 11"/>
                <a:gd name="T16" fmla="*/ 5 w 26"/>
                <a:gd name="T17" fmla="*/ 11 h 11"/>
                <a:gd name="T18" fmla="*/ 0 w 26"/>
                <a:gd name="T19" fmla="*/ 5 h 11"/>
                <a:gd name="T20" fmla="*/ 0 w 26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49"/>
            <p:cNvSpPr>
              <a:spLocks/>
            </p:cNvSpPr>
            <p:nvPr/>
          </p:nvSpPr>
          <p:spPr bwMode="auto">
            <a:xfrm>
              <a:off x="-654595" y="2084388"/>
              <a:ext cx="49213" cy="17463"/>
            </a:xfrm>
            <a:custGeom>
              <a:avLst/>
              <a:gdLst>
                <a:gd name="T0" fmla="*/ 31 w 31"/>
                <a:gd name="T1" fmla="*/ 11 h 11"/>
                <a:gd name="T2" fmla="*/ 31 w 31"/>
                <a:gd name="T3" fmla="*/ 11 h 11"/>
                <a:gd name="T4" fmla="*/ 26 w 31"/>
                <a:gd name="T5" fmla="*/ 5 h 11"/>
                <a:gd name="T6" fmla="*/ 15 w 31"/>
                <a:gd name="T7" fmla="*/ 5 h 11"/>
                <a:gd name="T8" fmla="*/ 0 w 31"/>
                <a:gd name="T9" fmla="*/ 5 h 11"/>
                <a:gd name="T10" fmla="*/ 0 w 31"/>
                <a:gd name="T11" fmla="*/ 5 h 11"/>
                <a:gd name="T12" fmla="*/ 0 w 31"/>
                <a:gd name="T13" fmla="*/ 0 h 11"/>
                <a:gd name="T14" fmla="*/ 10 w 31"/>
                <a:gd name="T15" fmla="*/ 0 h 11"/>
                <a:gd name="T16" fmla="*/ 31 w 31"/>
                <a:gd name="T17" fmla="*/ 0 h 11"/>
                <a:gd name="T18" fmla="*/ 31 w 31"/>
                <a:gd name="T19" fmla="*/ 0 h 11"/>
                <a:gd name="T20" fmla="*/ 31 w 31"/>
                <a:gd name="T21" fmla="*/ 5 h 11"/>
                <a:gd name="T22" fmla="*/ 31 w 31"/>
                <a:gd name="T23" fmla="*/ 5 h 11"/>
                <a:gd name="T24" fmla="*/ 31 w 31"/>
                <a:gd name="T25" fmla="*/ 11 h 11"/>
                <a:gd name="T26" fmla="*/ 31 w 31"/>
                <a:gd name="T27" fmla="*/ 11 h 11"/>
                <a:gd name="T28" fmla="*/ 31 w 31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lnTo>
                    <a:pt x="31" y="11"/>
                  </a:lnTo>
                  <a:lnTo>
                    <a:pt x="26" y="5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50"/>
            <p:cNvSpPr>
              <a:spLocks/>
            </p:cNvSpPr>
            <p:nvPr/>
          </p:nvSpPr>
          <p:spPr bwMode="auto">
            <a:xfrm>
              <a:off x="-597445" y="2109788"/>
              <a:ext cx="57150" cy="15875"/>
            </a:xfrm>
            <a:custGeom>
              <a:avLst/>
              <a:gdLst>
                <a:gd name="T0" fmla="*/ 36 w 36"/>
                <a:gd name="T1" fmla="*/ 0 h 10"/>
                <a:gd name="T2" fmla="*/ 36 w 36"/>
                <a:gd name="T3" fmla="*/ 0 h 10"/>
                <a:gd name="T4" fmla="*/ 31 w 36"/>
                <a:gd name="T5" fmla="*/ 5 h 10"/>
                <a:gd name="T6" fmla="*/ 21 w 36"/>
                <a:gd name="T7" fmla="*/ 5 h 10"/>
                <a:gd name="T8" fmla="*/ 10 w 36"/>
                <a:gd name="T9" fmla="*/ 5 h 10"/>
                <a:gd name="T10" fmla="*/ 0 w 36"/>
                <a:gd name="T11" fmla="*/ 10 h 10"/>
                <a:gd name="T12" fmla="*/ 0 w 36"/>
                <a:gd name="T13" fmla="*/ 10 h 10"/>
                <a:gd name="T14" fmla="*/ 0 w 36"/>
                <a:gd name="T15" fmla="*/ 0 h 10"/>
                <a:gd name="T16" fmla="*/ 5 w 36"/>
                <a:gd name="T17" fmla="*/ 0 h 10"/>
                <a:gd name="T18" fmla="*/ 16 w 36"/>
                <a:gd name="T19" fmla="*/ 0 h 10"/>
                <a:gd name="T20" fmla="*/ 26 w 36"/>
                <a:gd name="T21" fmla="*/ 0 h 10"/>
                <a:gd name="T22" fmla="*/ 36 w 36"/>
                <a:gd name="T23" fmla="*/ 0 h 10"/>
                <a:gd name="T24" fmla="*/ 36 w 36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0">
                  <a:moveTo>
                    <a:pt x="36" y="0"/>
                  </a:moveTo>
                  <a:lnTo>
                    <a:pt x="36" y="0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51"/>
            <p:cNvSpPr>
              <a:spLocks/>
            </p:cNvSpPr>
            <p:nvPr/>
          </p:nvSpPr>
          <p:spPr bwMode="auto">
            <a:xfrm>
              <a:off x="-654595" y="2125663"/>
              <a:ext cx="49213" cy="17463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5 w 31"/>
                <a:gd name="T5" fmla="*/ 0 h 11"/>
                <a:gd name="T6" fmla="*/ 20 w 31"/>
                <a:gd name="T7" fmla="*/ 0 h 11"/>
                <a:gd name="T8" fmla="*/ 31 w 31"/>
                <a:gd name="T9" fmla="*/ 5 h 11"/>
                <a:gd name="T10" fmla="*/ 31 w 31"/>
                <a:gd name="T11" fmla="*/ 5 h 11"/>
                <a:gd name="T12" fmla="*/ 31 w 31"/>
                <a:gd name="T13" fmla="*/ 11 h 11"/>
                <a:gd name="T14" fmla="*/ 31 w 31"/>
                <a:gd name="T15" fmla="*/ 11 h 11"/>
                <a:gd name="T16" fmla="*/ 26 w 31"/>
                <a:gd name="T17" fmla="*/ 5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0 h 11"/>
                <a:gd name="T26" fmla="*/ 0 w 3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6" y="5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852"/>
            <p:cNvSpPr>
              <a:spLocks/>
            </p:cNvSpPr>
            <p:nvPr/>
          </p:nvSpPr>
          <p:spPr bwMode="auto">
            <a:xfrm>
              <a:off x="-597445" y="2125663"/>
              <a:ext cx="41275" cy="17463"/>
            </a:xfrm>
            <a:custGeom>
              <a:avLst/>
              <a:gdLst>
                <a:gd name="T0" fmla="*/ 26 w 26"/>
                <a:gd name="T1" fmla="*/ 0 h 11"/>
                <a:gd name="T2" fmla="*/ 26 w 26"/>
                <a:gd name="T3" fmla="*/ 0 h 11"/>
                <a:gd name="T4" fmla="*/ 26 w 26"/>
                <a:gd name="T5" fmla="*/ 11 h 11"/>
                <a:gd name="T6" fmla="*/ 26 w 26"/>
                <a:gd name="T7" fmla="*/ 11 h 11"/>
                <a:gd name="T8" fmla="*/ 10 w 26"/>
                <a:gd name="T9" fmla="*/ 11 h 11"/>
                <a:gd name="T10" fmla="*/ 0 w 26"/>
                <a:gd name="T11" fmla="*/ 11 h 11"/>
                <a:gd name="T12" fmla="*/ 0 w 26"/>
                <a:gd name="T13" fmla="*/ 11 h 11"/>
                <a:gd name="T14" fmla="*/ 0 w 26"/>
                <a:gd name="T15" fmla="*/ 0 h 11"/>
                <a:gd name="T16" fmla="*/ 10 w 26"/>
                <a:gd name="T17" fmla="*/ 0 h 11"/>
                <a:gd name="T18" fmla="*/ 26 w 26"/>
                <a:gd name="T19" fmla="*/ 0 h 11"/>
                <a:gd name="T20" fmla="*/ 26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lnTo>
                    <a:pt x="26" y="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53"/>
            <p:cNvSpPr>
              <a:spLocks/>
            </p:cNvSpPr>
            <p:nvPr/>
          </p:nvSpPr>
          <p:spPr bwMode="auto">
            <a:xfrm>
              <a:off x="-672058" y="2151063"/>
              <a:ext cx="58738" cy="7938"/>
            </a:xfrm>
            <a:custGeom>
              <a:avLst/>
              <a:gdLst>
                <a:gd name="T0" fmla="*/ 31 w 37"/>
                <a:gd name="T1" fmla="*/ 5 h 5"/>
                <a:gd name="T2" fmla="*/ 31 w 37"/>
                <a:gd name="T3" fmla="*/ 5 h 5"/>
                <a:gd name="T4" fmla="*/ 26 w 37"/>
                <a:gd name="T5" fmla="*/ 5 h 5"/>
                <a:gd name="T6" fmla="*/ 16 w 37"/>
                <a:gd name="T7" fmla="*/ 5 h 5"/>
                <a:gd name="T8" fmla="*/ 6 w 37"/>
                <a:gd name="T9" fmla="*/ 5 h 5"/>
                <a:gd name="T10" fmla="*/ 0 w 37"/>
                <a:gd name="T11" fmla="*/ 0 h 5"/>
                <a:gd name="T12" fmla="*/ 0 w 37"/>
                <a:gd name="T13" fmla="*/ 0 h 5"/>
                <a:gd name="T14" fmla="*/ 6 w 37"/>
                <a:gd name="T15" fmla="*/ 0 h 5"/>
                <a:gd name="T16" fmla="*/ 21 w 37"/>
                <a:gd name="T17" fmla="*/ 0 h 5"/>
                <a:gd name="T18" fmla="*/ 31 w 37"/>
                <a:gd name="T19" fmla="*/ 0 h 5"/>
                <a:gd name="T20" fmla="*/ 37 w 37"/>
                <a:gd name="T21" fmla="*/ 5 h 5"/>
                <a:gd name="T22" fmla="*/ 31 w 37"/>
                <a:gd name="T23" fmla="*/ 5 h 5"/>
                <a:gd name="T24" fmla="*/ 31 w 37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">
                  <a:moveTo>
                    <a:pt x="31" y="5"/>
                  </a:moveTo>
                  <a:lnTo>
                    <a:pt x="31" y="5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5"/>
                  </a:lnTo>
                  <a:lnTo>
                    <a:pt x="31" y="5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854"/>
            <p:cNvSpPr>
              <a:spLocks/>
            </p:cNvSpPr>
            <p:nvPr/>
          </p:nvSpPr>
          <p:spPr bwMode="auto">
            <a:xfrm>
              <a:off x="-589508" y="2151063"/>
              <a:ext cx="49213" cy="15875"/>
            </a:xfrm>
            <a:custGeom>
              <a:avLst/>
              <a:gdLst>
                <a:gd name="T0" fmla="*/ 0 w 31"/>
                <a:gd name="T1" fmla="*/ 5 h 10"/>
                <a:gd name="T2" fmla="*/ 0 w 31"/>
                <a:gd name="T3" fmla="*/ 5 h 10"/>
                <a:gd name="T4" fmla="*/ 0 w 31"/>
                <a:gd name="T5" fmla="*/ 5 h 10"/>
                <a:gd name="T6" fmla="*/ 5 w 31"/>
                <a:gd name="T7" fmla="*/ 0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5 h 10"/>
                <a:gd name="T16" fmla="*/ 31 w 31"/>
                <a:gd name="T17" fmla="*/ 5 h 10"/>
                <a:gd name="T18" fmla="*/ 26 w 31"/>
                <a:gd name="T19" fmla="*/ 10 h 10"/>
                <a:gd name="T20" fmla="*/ 16 w 31"/>
                <a:gd name="T21" fmla="*/ 5 h 10"/>
                <a:gd name="T22" fmla="*/ 11 w 31"/>
                <a:gd name="T23" fmla="*/ 5 h 10"/>
                <a:gd name="T24" fmla="*/ 0 w 31"/>
                <a:gd name="T25" fmla="*/ 5 h 10"/>
                <a:gd name="T26" fmla="*/ 0 w 31"/>
                <a:gd name="T2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56"/>
            <p:cNvSpPr>
              <a:spLocks/>
            </p:cNvSpPr>
            <p:nvPr/>
          </p:nvSpPr>
          <p:spPr bwMode="auto">
            <a:xfrm>
              <a:off x="-654595" y="2166938"/>
              <a:ext cx="49213" cy="17463"/>
            </a:xfrm>
            <a:custGeom>
              <a:avLst/>
              <a:gdLst>
                <a:gd name="T0" fmla="*/ 0 w 31"/>
                <a:gd name="T1" fmla="*/ 5 h 11"/>
                <a:gd name="T2" fmla="*/ 0 w 31"/>
                <a:gd name="T3" fmla="*/ 5 h 11"/>
                <a:gd name="T4" fmla="*/ 10 w 31"/>
                <a:gd name="T5" fmla="*/ 0 h 11"/>
                <a:gd name="T6" fmla="*/ 15 w 31"/>
                <a:gd name="T7" fmla="*/ 0 h 11"/>
                <a:gd name="T8" fmla="*/ 26 w 31"/>
                <a:gd name="T9" fmla="*/ 5 h 11"/>
                <a:gd name="T10" fmla="*/ 31 w 31"/>
                <a:gd name="T11" fmla="*/ 0 h 11"/>
                <a:gd name="T12" fmla="*/ 31 w 31"/>
                <a:gd name="T13" fmla="*/ 0 h 11"/>
                <a:gd name="T14" fmla="*/ 31 w 31"/>
                <a:gd name="T15" fmla="*/ 5 h 11"/>
                <a:gd name="T16" fmla="*/ 31 w 31"/>
                <a:gd name="T17" fmla="*/ 11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59"/>
            <p:cNvSpPr>
              <a:spLocks/>
            </p:cNvSpPr>
            <p:nvPr/>
          </p:nvSpPr>
          <p:spPr bwMode="auto">
            <a:xfrm>
              <a:off x="-589508" y="2019301"/>
              <a:ext cx="49213" cy="15875"/>
            </a:xfrm>
            <a:custGeom>
              <a:avLst/>
              <a:gdLst>
                <a:gd name="T0" fmla="*/ 5 w 31"/>
                <a:gd name="T1" fmla="*/ 0 h 10"/>
                <a:gd name="T2" fmla="*/ 5 w 31"/>
                <a:gd name="T3" fmla="*/ 0 h 10"/>
                <a:gd name="T4" fmla="*/ 5 w 31"/>
                <a:gd name="T5" fmla="*/ 0 h 10"/>
                <a:gd name="T6" fmla="*/ 11 w 31"/>
                <a:gd name="T7" fmla="*/ 5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10 h 10"/>
                <a:gd name="T16" fmla="*/ 31 w 31"/>
                <a:gd name="T17" fmla="*/ 10 h 10"/>
                <a:gd name="T18" fmla="*/ 11 w 31"/>
                <a:gd name="T19" fmla="*/ 10 h 10"/>
                <a:gd name="T20" fmla="*/ 0 w 31"/>
                <a:gd name="T21" fmla="*/ 5 h 10"/>
                <a:gd name="T22" fmla="*/ 5 w 31"/>
                <a:gd name="T23" fmla="*/ 0 h 10"/>
                <a:gd name="T24" fmla="*/ 5 w 3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98"/>
            <p:cNvSpPr>
              <a:spLocks/>
            </p:cNvSpPr>
            <p:nvPr/>
          </p:nvSpPr>
          <p:spPr bwMode="auto">
            <a:xfrm>
              <a:off x="-1224508" y="4938713"/>
              <a:ext cx="709613" cy="336550"/>
            </a:xfrm>
            <a:custGeom>
              <a:avLst/>
              <a:gdLst>
                <a:gd name="T0" fmla="*/ 16 w 447"/>
                <a:gd name="T1" fmla="*/ 0 h 212"/>
                <a:gd name="T2" fmla="*/ 16 w 447"/>
                <a:gd name="T3" fmla="*/ 0 h 212"/>
                <a:gd name="T4" fmla="*/ 0 w 447"/>
                <a:gd name="T5" fmla="*/ 72 h 212"/>
                <a:gd name="T6" fmla="*/ 0 w 447"/>
                <a:gd name="T7" fmla="*/ 109 h 212"/>
                <a:gd name="T8" fmla="*/ 0 w 447"/>
                <a:gd name="T9" fmla="*/ 119 h 212"/>
                <a:gd name="T10" fmla="*/ 0 w 447"/>
                <a:gd name="T11" fmla="*/ 129 h 212"/>
                <a:gd name="T12" fmla="*/ 6 w 447"/>
                <a:gd name="T13" fmla="*/ 176 h 212"/>
                <a:gd name="T14" fmla="*/ 6 w 447"/>
                <a:gd name="T15" fmla="*/ 176 h 212"/>
                <a:gd name="T16" fmla="*/ 6 w 447"/>
                <a:gd name="T17" fmla="*/ 187 h 212"/>
                <a:gd name="T18" fmla="*/ 11 w 447"/>
                <a:gd name="T19" fmla="*/ 192 h 212"/>
                <a:gd name="T20" fmla="*/ 16 w 447"/>
                <a:gd name="T21" fmla="*/ 197 h 212"/>
                <a:gd name="T22" fmla="*/ 21 w 447"/>
                <a:gd name="T23" fmla="*/ 197 h 212"/>
                <a:gd name="T24" fmla="*/ 21 w 447"/>
                <a:gd name="T25" fmla="*/ 197 h 212"/>
                <a:gd name="T26" fmla="*/ 89 w 447"/>
                <a:gd name="T27" fmla="*/ 202 h 212"/>
                <a:gd name="T28" fmla="*/ 120 w 447"/>
                <a:gd name="T29" fmla="*/ 197 h 212"/>
                <a:gd name="T30" fmla="*/ 135 w 447"/>
                <a:gd name="T31" fmla="*/ 192 h 212"/>
                <a:gd name="T32" fmla="*/ 141 w 447"/>
                <a:gd name="T33" fmla="*/ 187 h 212"/>
                <a:gd name="T34" fmla="*/ 141 w 447"/>
                <a:gd name="T35" fmla="*/ 176 h 212"/>
                <a:gd name="T36" fmla="*/ 141 w 447"/>
                <a:gd name="T37" fmla="*/ 176 h 212"/>
                <a:gd name="T38" fmla="*/ 193 w 447"/>
                <a:gd name="T39" fmla="*/ 192 h 212"/>
                <a:gd name="T40" fmla="*/ 234 w 447"/>
                <a:gd name="T41" fmla="*/ 207 h 212"/>
                <a:gd name="T42" fmla="*/ 270 w 447"/>
                <a:gd name="T43" fmla="*/ 212 h 212"/>
                <a:gd name="T44" fmla="*/ 270 w 447"/>
                <a:gd name="T45" fmla="*/ 212 h 212"/>
                <a:gd name="T46" fmla="*/ 343 w 447"/>
                <a:gd name="T47" fmla="*/ 212 h 212"/>
                <a:gd name="T48" fmla="*/ 400 w 447"/>
                <a:gd name="T49" fmla="*/ 212 h 212"/>
                <a:gd name="T50" fmla="*/ 447 w 447"/>
                <a:gd name="T51" fmla="*/ 202 h 212"/>
                <a:gd name="T52" fmla="*/ 447 w 447"/>
                <a:gd name="T53" fmla="*/ 202 h 212"/>
                <a:gd name="T54" fmla="*/ 447 w 447"/>
                <a:gd name="T55" fmla="*/ 197 h 212"/>
                <a:gd name="T56" fmla="*/ 442 w 447"/>
                <a:gd name="T57" fmla="*/ 181 h 212"/>
                <a:gd name="T58" fmla="*/ 431 w 447"/>
                <a:gd name="T59" fmla="*/ 171 h 212"/>
                <a:gd name="T60" fmla="*/ 416 w 447"/>
                <a:gd name="T61" fmla="*/ 161 h 212"/>
                <a:gd name="T62" fmla="*/ 395 w 447"/>
                <a:gd name="T63" fmla="*/ 150 h 212"/>
                <a:gd name="T64" fmla="*/ 369 w 447"/>
                <a:gd name="T65" fmla="*/ 145 h 212"/>
                <a:gd name="T66" fmla="*/ 369 w 447"/>
                <a:gd name="T67" fmla="*/ 145 h 212"/>
                <a:gd name="T68" fmla="*/ 296 w 447"/>
                <a:gd name="T69" fmla="*/ 129 h 212"/>
                <a:gd name="T70" fmla="*/ 286 w 447"/>
                <a:gd name="T71" fmla="*/ 124 h 212"/>
                <a:gd name="T72" fmla="*/ 270 w 447"/>
                <a:gd name="T73" fmla="*/ 114 h 212"/>
                <a:gd name="T74" fmla="*/ 270 w 447"/>
                <a:gd name="T75" fmla="*/ 114 h 212"/>
                <a:gd name="T76" fmla="*/ 234 w 447"/>
                <a:gd name="T77" fmla="*/ 77 h 212"/>
                <a:gd name="T78" fmla="*/ 234 w 447"/>
                <a:gd name="T79" fmla="*/ 77 h 212"/>
                <a:gd name="T80" fmla="*/ 218 w 447"/>
                <a:gd name="T81" fmla="*/ 36 h 212"/>
                <a:gd name="T82" fmla="*/ 218 w 447"/>
                <a:gd name="T83" fmla="*/ 36 h 212"/>
                <a:gd name="T84" fmla="*/ 167 w 447"/>
                <a:gd name="T85" fmla="*/ 36 h 212"/>
                <a:gd name="T86" fmla="*/ 115 w 447"/>
                <a:gd name="T87" fmla="*/ 31 h 212"/>
                <a:gd name="T88" fmla="*/ 68 w 447"/>
                <a:gd name="T89" fmla="*/ 20 h 212"/>
                <a:gd name="T90" fmla="*/ 16 w 447"/>
                <a:gd name="T91" fmla="*/ 0 h 212"/>
                <a:gd name="T92" fmla="*/ 16 w 447"/>
                <a:gd name="T9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7" h="212">
                  <a:moveTo>
                    <a:pt x="16" y="0"/>
                  </a:moveTo>
                  <a:lnTo>
                    <a:pt x="16" y="0"/>
                  </a:lnTo>
                  <a:lnTo>
                    <a:pt x="0" y="72"/>
                  </a:lnTo>
                  <a:lnTo>
                    <a:pt x="0" y="109"/>
                  </a:lnTo>
                  <a:lnTo>
                    <a:pt x="0" y="119"/>
                  </a:lnTo>
                  <a:lnTo>
                    <a:pt x="0" y="12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87"/>
                  </a:lnTo>
                  <a:lnTo>
                    <a:pt x="11" y="192"/>
                  </a:lnTo>
                  <a:lnTo>
                    <a:pt x="16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89" y="202"/>
                  </a:lnTo>
                  <a:lnTo>
                    <a:pt x="120" y="197"/>
                  </a:lnTo>
                  <a:lnTo>
                    <a:pt x="135" y="192"/>
                  </a:lnTo>
                  <a:lnTo>
                    <a:pt x="141" y="187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93" y="192"/>
                  </a:lnTo>
                  <a:lnTo>
                    <a:pt x="234" y="207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343" y="212"/>
                  </a:lnTo>
                  <a:lnTo>
                    <a:pt x="400" y="21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197"/>
                  </a:lnTo>
                  <a:lnTo>
                    <a:pt x="442" y="181"/>
                  </a:lnTo>
                  <a:lnTo>
                    <a:pt x="431" y="171"/>
                  </a:lnTo>
                  <a:lnTo>
                    <a:pt x="416" y="161"/>
                  </a:lnTo>
                  <a:lnTo>
                    <a:pt x="395" y="150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296" y="129"/>
                  </a:lnTo>
                  <a:lnTo>
                    <a:pt x="286" y="12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34" y="77"/>
                  </a:lnTo>
                  <a:lnTo>
                    <a:pt x="234" y="77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167" y="36"/>
                  </a:lnTo>
                  <a:lnTo>
                    <a:pt x="115" y="31"/>
                  </a:lnTo>
                  <a:lnTo>
                    <a:pt x="68" y="2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99"/>
            <p:cNvSpPr>
              <a:spLocks/>
            </p:cNvSpPr>
            <p:nvPr/>
          </p:nvSpPr>
          <p:spPr bwMode="auto">
            <a:xfrm>
              <a:off x="-1521370" y="1606551"/>
              <a:ext cx="273050" cy="271463"/>
            </a:xfrm>
            <a:custGeom>
              <a:avLst/>
              <a:gdLst>
                <a:gd name="T0" fmla="*/ 21 w 172"/>
                <a:gd name="T1" fmla="*/ 0 h 171"/>
                <a:gd name="T2" fmla="*/ 21 w 172"/>
                <a:gd name="T3" fmla="*/ 0 h 171"/>
                <a:gd name="T4" fmla="*/ 0 w 172"/>
                <a:gd name="T5" fmla="*/ 47 h 171"/>
                <a:gd name="T6" fmla="*/ 0 w 172"/>
                <a:gd name="T7" fmla="*/ 47 h 171"/>
                <a:gd name="T8" fmla="*/ 42 w 172"/>
                <a:gd name="T9" fmla="*/ 104 h 171"/>
                <a:gd name="T10" fmla="*/ 78 w 172"/>
                <a:gd name="T11" fmla="*/ 145 h 171"/>
                <a:gd name="T12" fmla="*/ 104 w 172"/>
                <a:gd name="T13" fmla="*/ 171 h 171"/>
                <a:gd name="T14" fmla="*/ 104 w 172"/>
                <a:gd name="T15" fmla="*/ 171 h 171"/>
                <a:gd name="T16" fmla="*/ 115 w 172"/>
                <a:gd name="T17" fmla="*/ 171 h 171"/>
                <a:gd name="T18" fmla="*/ 130 w 172"/>
                <a:gd name="T19" fmla="*/ 166 h 171"/>
                <a:gd name="T20" fmla="*/ 151 w 172"/>
                <a:gd name="T21" fmla="*/ 145 h 171"/>
                <a:gd name="T22" fmla="*/ 172 w 172"/>
                <a:gd name="T23" fmla="*/ 109 h 171"/>
                <a:gd name="T24" fmla="*/ 172 w 172"/>
                <a:gd name="T25" fmla="*/ 109 h 171"/>
                <a:gd name="T26" fmla="*/ 73 w 172"/>
                <a:gd name="T27" fmla="*/ 26 h 171"/>
                <a:gd name="T28" fmla="*/ 73 w 172"/>
                <a:gd name="T29" fmla="*/ 26 h 171"/>
                <a:gd name="T30" fmla="*/ 21 w 172"/>
                <a:gd name="T31" fmla="*/ 0 h 171"/>
                <a:gd name="T32" fmla="*/ 21 w 172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71">
                  <a:moveTo>
                    <a:pt x="21" y="0"/>
                  </a:moveTo>
                  <a:lnTo>
                    <a:pt x="21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2" y="104"/>
                  </a:lnTo>
                  <a:lnTo>
                    <a:pt x="78" y="145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15" y="171"/>
                  </a:lnTo>
                  <a:lnTo>
                    <a:pt x="130" y="166"/>
                  </a:lnTo>
                  <a:lnTo>
                    <a:pt x="151" y="145"/>
                  </a:lnTo>
                  <a:lnTo>
                    <a:pt x="172" y="109"/>
                  </a:lnTo>
                  <a:lnTo>
                    <a:pt x="172" y="109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900"/>
            <p:cNvSpPr>
              <a:spLocks noEditPoints="1"/>
            </p:cNvSpPr>
            <p:nvPr/>
          </p:nvSpPr>
          <p:spPr bwMode="auto">
            <a:xfrm>
              <a:off x="-1908720" y="1185863"/>
              <a:ext cx="1450975" cy="4238625"/>
            </a:xfrm>
            <a:custGeom>
              <a:avLst/>
              <a:gdLst>
                <a:gd name="T0" fmla="*/ 769 w 914"/>
                <a:gd name="T1" fmla="*/ 306 h 2670"/>
                <a:gd name="T2" fmla="*/ 717 w 914"/>
                <a:gd name="T3" fmla="*/ 197 h 2670"/>
                <a:gd name="T4" fmla="*/ 665 w 914"/>
                <a:gd name="T5" fmla="*/ 177 h 2670"/>
                <a:gd name="T6" fmla="*/ 603 w 914"/>
                <a:gd name="T7" fmla="*/ 177 h 2670"/>
                <a:gd name="T8" fmla="*/ 556 w 914"/>
                <a:gd name="T9" fmla="*/ 187 h 2670"/>
                <a:gd name="T10" fmla="*/ 546 w 914"/>
                <a:gd name="T11" fmla="*/ 255 h 2670"/>
                <a:gd name="T12" fmla="*/ 634 w 914"/>
                <a:gd name="T13" fmla="*/ 327 h 2670"/>
                <a:gd name="T14" fmla="*/ 686 w 914"/>
                <a:gd name="T15" fmla="*/ 400 h 2670"/>
                <a:gd name="T16" fmla="*/ 634 w 914"/>
                <a:gd name="T17" fmla="*/ 478 h 2670"/>
                <a:gd name="T18" fmla="*/ 546 w 914"/>
                <a:gd name="T19" fmla="*/ 405 h 2670"/>
                <a:gd name="T20" fmla="*/ 442 w 914"/>
                <a:gd name="T21" fmla="*/ 384 h 2670"/>
                <a:gd name="T22" fmla="*/ 473 w 914"/>
                <a:gd name="T23" fmla="*/ 374 h 2670"/>
                <a:gd name="T24" fmla="*/ 494 w 914"/>
                <a:gd name="T25" fmla="*/ 338 h 2670"/>
                <a:gd name="T26" fmla="*/ 494 w 914"/>
                <a:gd name="T27" fmla="*/ 322 h 2670"/>
                <a:gd name="T28" fmla="*/ 504 w 914"/>
                <a:gd name="T29" fmla="*/ 296 h 2670"/>
                <a:gd name="T30" fmla="*/ 535 w 914"/>
                <a:gd name="T31" fmla="*/ 244 h 2670"/>
                <a:gd name="T32" fmla="*/ 546 w 914"/>
                <a:gd name="T33" fmla="*/ 203 h 2670"/>
                <a:gd name="T34" fmla="*/ 556 w 914"/>
                <a:gd name="T35" fmla="*/ 125 h 2670"/>
                <a:gd name="T36" fmla="*/ 540 w 914"/>
                <a:gd name="T37" fmla="*/ 52 h 2670"/>
                <a:gd name="T38" fmla="*/ 359 w 914"/>
                <a:gd name="T39" fmla="*/ 5 h 2670"/>
                <a:gd name="T40" fmla="*/ 276 w 914"/>
                <a:gd name="T41" fmla="*/ 177 h 2670"/>
                <a:gd name="T42" fmla="*/ 405 w 914"/>
                <a:gd name="T43" fmla="*/ 374 h 2670"/>
                <a:gd name="T44" fmla="*/ 244 w 914"/>
                <a:gd name="T45" fmla="*/ 312 h 2670"/>
                <a:gd name="T46" fmla="*/ 89 w 914"/>
                <a:gd name="T47" fmla="*/ 431 h 2670"/>
                <a:gd name="T48" fmla="*/ 37 w 914"/>
                <a:gd name="T49" fmla="*/ 551 h 2670"/>
                <a:gd name="T50" fmla="*/ 5 w 914"/>
                <a:gd name="T51" fmla="*/ 743 h 2670"/>
                <a:gd name="T52" fmla="*/ 16 w 914"/>
                <a:gd name="T53" fmla="*/ 997 h 2670"/>
                <a:gd name="T54" fmla="*/ 120 w 914"/>
                <a:gd name="T55" fmla="*/ 1200 h 2670"/>
                <a:gd name="T56" fmla="*/ 172 w 914"/>
                <a:gd name="T57" fmla="*/ 1371 h 2670"/>
                <a:gd name="T58" fmla="*/ 229 w 914"/>
                <a:gd name="T59" fmla="*/ 1429 h 2670"/>
                <a:gd name="T60" fmla="*/ 213 w 914"/>
                <a:gd name="T61" fmla="*/ 1610 h 2670"/>
                <a:gd name="T62" fmla="*/ 182 w 914"/>
                <a:gd name="T63" fmla="*/ 1995 h 2670"/>
                <a:gd name="T64" fmla="*/ 203 w 914"/>
                <a:gd name="T65" fmla="*/ 2426 h 2670"/>
                <a:gd name="T66" fmla="*/ 198 w 914"/>
                <a:gd name="T67" fmla="*/ 2592 h 2670"/>
                <a:gd name="T68" fmla="*/ 353 w 914"/>
                <a:gd name="T69" fmla="*/ 2660 h 2670"/>
                <a:gd name="T70" fmla="*/ 525 w 914"/>
                <a:gd name="T71" fmla="*/ 2654 h 2670"/>
                <a:gd name="T72" fmla="*/ 411 w 914"/>
                <a:gd name="T73" fmla="*/ 2514 h 2670"/>
                <a:gd name="T74" fmla="*/ 374 w 914"/>
                <a:gd name="T75" fmla="*/ 2436 h 2670"/>
                <a:gd name="T76" fmla="*/ 379 w 914"/>
                <a:gd name="T77" fmla="*/ 2301 h 2670"/>
                <a:gd name="T78" fmla="*/ 385 w 914"/>
                <a:gd name="T79" fmla="*/ 1990 h 2670"/>
                <a:gd name="T80" fmla="*/ 452 w 914"/>
                <a:gd name="T81" fmla="*/ 1735 h 2670"/>
                <a:gd name="T82" fmla="*/ 530 w 914"/>
                <a:gd name="T83" fmla="*/ 1797 h 2670"/>
                <a:gd name="T84" fmla="*/ 514 w 914"/>
                <a:gd name="T85" fmla="*/ 1979 h 2670"/>
                <a:gd name="T86" fmla="*/ 457 w 914"/>
                <a:gd name="T87" fmla="*/ 2322 h 2670"/>
                <a:gd name="T88" fmla="*/ 608 w 914"/>
                <a:gd name="T89" fmla="*/ 2426 h 2670"/>
                <a:gd name="T90" fmla="*/ 701 w 914"/>
                <a:gd name="T91" fmla="*/ 2275 h 2670"/>
                <a:gd name="T92" fmla="*/ 748 w 914"/>
                <a:gd name="T93" fmla="*/ 1891 h 2670"/>
                <a:gd name="T94" fmla="*/ 759 w 914"/>
                <a:gd name="T95" fmla="*/ 1714 h 2670"/>
                <a:gd name="T96" fmla="*/ 707 w 914"/>
                <a:gd name="T97" fmla="*/ 1299 h 2670"/>
                <a:gd name="T98" fmla="*/ 624 w 914"/>
                <a:gd name="T99" fmla="*/ 909 h 2670"/>
                <a:gd name="T100" fmla="*/ 603 w 914"/>
                <a:gd name="T101" fmla="*/ 701 h 2670"/>
                <a:gd name="T102" fmla="*/ 868 w 914"/>
                <a:gd name="T103" fmla="*/ 686 h 2670"/>
                <a:gd name="T104" fmla="*/ 836 w 914"/>
                <a:gd name="T105" fmla="*/ 358 h 2670"/>
                <a:gd name="T106" fmla="*/ 577 w 914"/>
                <a:gd name="T107" fmla="*/ 249 h 2670"/>
                <a:gd name="T108" fmla="*/ 566 w 914"/>
                <a:gd name="T109" fmla="*/ 213 h 2670"/>
                <a:gd name="T110" fmla="*/ 592 w 914"/>
                <a:gd name="T111" fmla="*/ 239 h 2670"/>
                <a:gd name="T112" fmla="*/ 613 w 914"/>
                <a:gd name="T113" fmla="*/ 255 h 2670"/>
                <a:gd name="T114" fmla="*/ 218 w 914"/>
                <a:gd name="T115" fmla="*/ 1013 h 2670"/>
                <a:gd name="T116" fmla="*/ 198 w 914"/>
                <a:gd name="T117" fmla="*/ 1003 h 2670"/>
                <a:gd name="T118" fmla="*/ 187 w 914"/>
                <a:gd name="T119" fmla="*/ 951 h 2670"/>
                <a:gd name="T120" fmla="*/ 198 w 914"/>
                <a:gd name="T121" fmla="*/ 899 h 2670"/>
                <a:gd name="T122" fmla="*/ 224 w 914"/>
                <a:gd name="T123" fmla="*/ 940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4" h="2670">
                  <a:moveTo>
                    <a:pt x="836" y="358"/>
                  </a:moveTo>
                  <a:lnTo>
                    <a:pt x="836" y="358"/>
                  </a:lnTo>
                  <a:lnTo>
                    <a:pt x="821" y="353"/>
                  </a:lnTo>
                  <a:lnTo>
                    <a:pt x="800" y="338"/>
                  </a:lnTo>
                  <a:lnTo>
                    <a:pt x="800" y="338"/>
                  </a:lnTo>
                  <a:lnTo>
                    <a:pt x="769" y="306"/>
                  </a:lnTo>
                  <a:lnTo>
                    <a:pt x="769" y="306"/>
                  </a:lnTo>
                  <a:lnTo>
                    <a:pt x="764" y="296"/>
                  </a:lnTo>
                  <a:lnTo>
                    <a:pt x="759" y="286"/>
                  </a:lnTo>
                  <a:lnTo>
                    <a:pt x="738" y="275"/>
                  </a:lnTo>
                  <a:lnTo>
                    <a:pt x="738" y="275"/>
                  </a:lnTo>
                  <a:lnTo>
                    <a:pt x="738" y="265"/>
                  </a:lnTo>
                  <a:lnTo>
                    <a:pt x="727" y="229"/>
                  </a:lnTo>
                  <a:lnTo>
                    <a:pt x="717" y="197"/>
                  </a:lnTo>
                  <a:lnTo>
                    <a:pt x="707" y="182"/>
                  </a:lnTo>
                  <a:lnTo>
                    <a:pt x="691" y="177"/>
                  </a:lnTo>
                  <a:lnTo>
                    <a:pt x="691" y="177"/>
                  </a:lnTo>
                  <a:lnTo>
                    <a:pt x="681" y="177"/>
                  </a:lnTo>
                  <a:lnTo>
                    <a:pt x="675" y="177"/>
                  </a:lnTo>
                  <a:lnTo>
                    <a:pt x="665" y="177"/>
                  </a:lnTo>
                  <a:lnTo>
                    <a:pt x="665" y="177"/>
                  </a:lnTo>
                  <a:lnTo>
                    <a:pt x="649" y="171"/>
                  </a:lnTo>
                  <a:lnTo>
                    <a:pt x="639" y="171"/>
                  </a:lnTo>
                  <a:lnTo>
                    <a:pt x="634" y="177"/>
                  </a:lnTo>
                  <a:lnTo>
                    <a:pt x="634" y="182"/>
                  </a:lnTo>
                  <a:lnTo>
                    <a:pt x="634" y="182"/>
                  </a:lnTo>
                  <a:lnTo>
                    <a:pt x="613" y="177"/>
                  </a:lnTo>
                  <a:lnTo>
                    <a:pt x="603" y="177"/>
                  </a:lnTo>
                  <a:lnTo>
                    <a:pt x="598" y="182"/>
                  </a:lnTo>
                  <a:lnTo>
                    <a:pt x="592" y="187"/>
                  </a:lnTo>
                  <a:lnTo>
                    <a:pt x="592" y="187"/>
                  </a:lnTo>
                  <a:lnTo>
                    <a:pt x="582" y="182"/>
                  </a:lnTo>
                  <a:lnTo>
                    <a:pt x="566" y="182"/>
                  </a:lnTo>
                  <a:lnTo>
                    <a:pt x="556" y="187"/>
                  </a:lnTo>
                  <a:lnTo>
                    <a:pt x="556" y="187"/>
                  </a:lnTo>
                  <a:lnTo>
                    <a:pt x="546" y="203"/>
                  </a:lnTo>
                  <a:lnTo>
                    <a:pt x="546" y="203"/>
                  </a:lnTo>
                  <a:lnTo>
                    <a:pt x="535" y="239"/>
                  </a:lnTo>
                  <a:lnTo>
                    <a:pt x="535" y="239"/>
                  </a:lnTo>
                  <a:lnTo>
                    <a:pt x="535" y="244"/>
                  </a:lnTo>
                  <a:lnTo>
                    <a:pt x="535" y="244"/>
                  </a:lnTo>
                  <a:lnTo>
                    <a:pt x="546" y="255"/>
                  </a:lnTo>
                  <a:lnTo>
                    <a:pt x="561" y="275"/>
                  </a:lnTo>
                  <a:lnTo>
                    <a:pt x="561" y="275"/>
                  </a:lnTo>
                  <a:lnTo>
                    <a:pt x="587" y="296"/>
                  </a:lnTo>
                  <a:lnTo>
                    <a:pt x="587" y="296"/>
                  </a:lnTo>
                  <a:lnTo>
                    <a:pt x="592" y="306"/>
                  </a:lnTo>
                  <a:lnTo>
                    <a:pt x="608" y="317"/>
                  </a:lnTo>
                  <a:lnTo>
                    <a:pt x="634" y="327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5" y="353"/>
                  </a:lnTo>
                  <a:lnTo>
                    <a:pt x="681" y="358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6" y="400"/>
                  </a:lnTo>
                  <a:lnTo>
                    <a:pt x="707" y="442"/>
                  </a:lnTo>
                  <a:lnTo>
                    <a:pt x="733" y="493"/>
                  </a:lnTo>
                  <a:lnTo>
                    <a:pt x="733" y="519"/>
                  </a:lnTo>
                  <a:lnTo>
                    <a:pt x="733" y="519"/>
                  </a:lnTo>
                  <a:lnTo>
                    <a:pt x="717" y="509"/>
                  </a:lnTo>
                  <a:lnTo>
                    <a:pt x="686" y="493"/>
                  </a:lnTo>
                  <a:lnTo>
                    <a:pt x="634" y="478"/>
                  </a:lnTo>
                  <a:lnTo>
                    <a:pt x="634" y="478"/>
                  </a:lnTo>
                  <a:lnTo>
                    <a:pt x="613" y="457"/>
                  </a:lnTo>
                  <a:lnTo>
                    <a:pt x="577" y="426"/>
                  </a:lnTo>
                  <a:lnTo>
                    <a:pt x="577" y="426"/>
                  </a:lnTo>
                  <a:lnTo>
                    <a:pt x="566" y="416"/>
                  </a:lnTo>
                  <a:lnTo>
                    <a:pt x="556" y="410"/>
                  </a:lnTo>
                  <a:lnTo>
                    <a:pt x="546" y="405"/>
                  </a:lnTo>
                  <a:lnTo>
                    <a:pt x="546" y="405"/>
                  </a:lnTo>
                  <a:lnTo>
                    <a:pt x="530" y="400"/>
                  </a:lnTo>
                  <a:lnTo>
                    <a:pt x="494" y="400"/>
                  </a:lnTo>
                  <a:lnTo>
                    <a:pt x="494" y="400"/>
                  </a:lnTo>
                  <a:lnTo>
                    <a:pt x="473" y="395"/>
                  </a:lnTo>
                  <a:lnTo>
                    <a:pt x="457" y="390"/>
                  </a:lnTo>
                  <a:lnTo>
                    <a:pt x="442" y="384"/>
                  </a:lnTo>
                  <a:lnTo>
                    <a:pt x="437" y="379"/>
                  </a:lnTo>
                  <a:lnTo>
                    <a:pt x="431" y="374"/>
                  </a:lnTo>
                  <a:lnTo>
                    <a:pt x="431" y="374"/>
                  </a:lnTo>
                  <a:lnTo>
                    <a:pt x="442" y="379"/>
                  </a:lnTo>
                  <a:lnTo>
                    <a:pt x="463" y="379"/>
                  </a:lnTo>
                  <a:lnTo>
                    <a:pt x="463" y="379"/>
                  </a:lnTo>
                  <a:lnTo>
                    <a:pt x="473" y="374"/>
                  </a:lnTo>
                  <a:lnTo>
                    <a:pt x="478" y="364"/>
                  </a:lnTo>
                  <a:lnTo>
                    <a:pt x="483" y="353"/>
                  </a:lnTo>
                  <a:lnTo>
                    <a:pt x="483" y="353"/>
                  </a:lnTo>
                  <a:lnTo>
                    <a:pt x="483" y="343"/>
                  </a:lnTo>
                  <a:lnTo>
                    <a:pt x="488" y="338"/>
                  </a:lnTo>
                  <a:lnTo>
                    <a:pt x="488" y="338"/>
                  </a:lnTo>
                  <a:lnTo>
                    <a:pt x="494" y="338"/>
                  </a:lnTo>
                  <a:lnTo>
                    <a:pt x="494" y="332"/>
                  </a:lnTo>
                  <a:lnTo>
                    <a:pt x="499" y="327"/>
                  </a:lnTo>
                  <a:lnTo>
                    <a:pt x="499" y="327"/>
                  </a:lnTo>
                  <a:lnTo>
                    <a:pt x="494" y="327"/>
                  </a:lnTo>
                  <a:lnTo>
                    <a:pt x="494" y="322"/>
                  </a:lnTo>
                  <a:lnTo>
                    <a:pt x="494" y="322"/>
                  </a:lnTo>
                  <a:lnTo>
                    <a:pt x="494" y="322"/>
                  </a:lnTo>
                  <a:lnTo>
                    <a:pt x="499" y="322"/>
                  </a:lnTo>
                  <a:lnTo>
                    <a:pt x="504" y="317"/>
                  </a:lnTo>
                  <a:lnTo>
                    <a:pt x="504" y="312"/>
                  </a:lnTo>
                  <a:lnTo>
                    <a:pt x="504" y="312"/>
                  </a:lnTo>
                  <a:lnTo>
                    <a:pt x="504" y="301"/>
                  </a:lnTo>
                  <a:lnTo>
                    <a:pt x="504" y="296"/>
                  </a:lnTo>
                  <a:lnTo>
                    <a:pt x="504" y="296"/>
                  </a:lnTo>
                  <a:lnTo>
                    <a:pt x="504" y="296"/>
                  </a:lnTo>
                  <a:lnTo>
                    <a:pt x="525" y="296"/>
                  </a:lnTo>
                  <a:lnTo>
                    <a:pt x="535" y="296"/>
                  </a:lnTo>
                  <a:lnTo>
                    <a:pt x="535" y="296"/>
                  </a:lnTo>
                  <a:lnTo>
                    <a:pt x="535" y="270"/>
                  </a:lnTo>
                  <a:lnTo>
                    <a:pt x="535" y="244"/>
                  </a:lnTo>
                  <a:lnTo>
                    <a:pt x="535" y="244"/>
                  </a:lnTo>
                  <a:lnTo>
                    <a:pt x="535" y="239"/>
                  </a:lnTo>
                  <a:lnTo>
                    <a:pt x="535" y="239"/>
                  </a:lnTo>
                  <a:lnTo>
                    <a:pt x="535" y="223"/>
                  </a:lnTo>
                  <a:lnTo>
                    <a:pt x="535" y="213"/>
                  </a:lnTo>
                  <a:lnTo>
                    <a:pt x="535" y="213"/>
                  </a:lnTo>
                  <a:lnTo>
                    <a:pt x="546" y="203"/>
                  </a:lnTo>
                  <a:lnTo>
                    <a:pt x="546" y="203"/>
                  </a:lnTo>
                  <a:lnTo>
                    <a:pt x="546" y="197"/>
                  </a:lnTo>
                  <a:lnTo>
                    <a:pt x="546" y="197"/>
                  </a:lnTo>
                  <a:lnTo>
                    <a:pt x="551" y="177"/>
                  </a:lnTo>
                  <a:lnTo>
                    <a:pt x="556" y="156"/>
                  </a:lnTo>
                  <a:lnTo>
                    <a:pt x="551" y="130"/>
                  </a:lnTo>
                  <a:lnTo>
                    <a:pt x="551" y="130"/>
                  </a:lnTo>
                  <a:lnTo>
                    <a:pt x="556" y="125"/>
                  </a:lnTo>
                  <a:lnTo>
                    <a:pt x="561" y="119"/>
                  </a:lnTo>
                  <a:lnTo>
                    <a:pt x="572" y="109"/>
                  </a:lnTo>
                  <a:lnTo>
                    <a:pt x="572" y="99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62"/>
                  </a:lnTo>
                  <a:lnTo>
                    <a:pt x="540" y="52"/>
                  </a:lnTo>
                  <a:lnTo>
                    <a:pt x="525" y="42"/>
                  </a:lnTo>
                  <a:lnTo>
                    <a:pt x="504" y="26"/>
                  </a:lnTo>
                  <a:lnTo>
                    <a:pt x="473" y="16"/>
                  </a:lnTo>
                  <a:lnTo>
                    <a:pt x="431" y="5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59" y="5"/>
                  </a:lnTo>
                  <a:lnTo>
                    <a:pt x="338" y="10"/>
                  </a:lnTo>
                  <a:lnTo>
                    <a:pt x="317" y="26"/>
                  </a:lnTo>
                  <a:lnTo>
                    <a:pt x="296" y="47"/>
                  </a:lnTo>
                  <a:lnTo>
                    <a:pt x="281" y="78"/>
                  </a:lnTo>
                  <a:lnTo>
                    <a:pt x="276" y="119"/>
                  </a:lnTo>
                  <a:lnTo>
                    <a:pt x="276" y="177"/>
                  </a:lnTo>
                  <a:lnTo>
                    <a:pt x="276" y="177"/>
                  </a:lnTo>
                  <a:lnTo>
                    <a:pt x="281" y="182"/>
                  </a:lnTo>
                  <a:lnTo>
                    <a:pt x="286" y="208"/>
                  </a:lnTo>
                  <a:lnTo>
                    <a:pt x="281" y="239"/>
                  </a:lnTo>
                  <a:lnTo>
                    <a:pt x="276" y="255"/>
                  </a:lnTo>
                  <a:lnTo>
                    <a:pt x="270" y="270"/>
                  </a:lnTo>
                  <a:lnTo>
                    <a:pt x="405" y="374"/>
                  </a:lnTo>
                  <a:lnTo>
                    <a:pt x="405" y="374"/>
                  </a:lnTo>
                  <a:lnTo>
                    <a:pt x="374" y="405"/>
                  </a:lnTo>
                  <a:lnTo>
                    <a:pt x="348" y="431"/>
                  </a:lnTo>
                  <a:lnTo>
                    <a:pt x="348" y="431"/>
                  </a:lnTo>
                  <a:lnTo>
                    <a:pt x="296" y="374"/>
                  </a:lnTo>
                  <a:lnTo>
                    <a:pt x="250" y="322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08" y="369"/>
                  </a:lnTo>
                  <a:lnTo>
                    <a:pt x="208" y="369"/>
                  </a:lnTo>
                  <a:lnTo>
                    <a:pt x="166" y="400"/>
                  </a:lnTo>
                  <a:lnTo>
                    <a:pt x="130" y="421"/>
                  </a:lnTo>
                  <a:lnTo>
                    <a:pt x="109" y="431"/>
                  </a:lnTo>
                  <a:lnTo>
                    <a:pt x="89" y="431"/>
                  </a:lnTo>
                  <a:lnTo>
                    <a:pt x="89" y="431"/>
                  </a:lnTo>
                  <a:lnTo>
                    <a:pt x="78" y="436"/>
                  </a:lnTo>
                  <a:lnTo>
                    <a:pt x="57" y="452"/>
                  </a:lnTo>
                  <a:lnTo>
                    <a:pt x="47" y="468"/>
                  </a:lnTo>
                  <a:lnTo>
                    <a:pt x="42" y="488"/>
                  </a:lnTo>
                  <a:lnTo>
                    <a:pt x="37" y="514"/>
                  </a:lnTo>
                  <a:lnTo>
                    <a:pt x="37" y="551"/>
                  </a:lnTo>
                  <a:lnTo>
                    <a:pt x="37" y="551"/>
                  </a:lnTo>
                  <a:lnTo>
                    <a:pt x="37" y="592"/>
                  </a:lnTo>
                  <a:lnTo>
                    <a:pt x="26" y="639"/>
                  </a:lnTo>
                  <a:lnTo>
                    <a:pt x="11" y="696"/>
                  </a:lnTo>
                  <a:lnTo>
                    <a:pt x="11" y="696"/>
                  </a:lnTo>
                  <a:lnTo>
                    <a:pt x="11" y="701"/>
                  </a:lnTo>
                  <a:lnTo>
                    <a:pt x="5" y="743"/>
                  </a:lnTo>
                  <a:lnTo>
                    <a:pt x="5" y="743"/>
                  </a:lnTo>
                  <a:lnTo>
                    <a:pt x="5" y="743"/>
                  </a:lnTo>
                  <a:lnTo>
                    <a:pt x="5" y="743"/>
                  </a:lnTo>
                  <a:lnTo>
                    <a:pt x="0" y="857"/>
                  </a:lnTo>
                  <a:lnTo>
                    <a:pt x="0" y="914"/>
                  </a:lnTo>
                  <a:lnTo>
                    <a:pt x="5" y="966"/>
                  </a:lnTo>
                  <a:lnTo>
                    <a:pt x="5" y="966"/>
                  </a:lnTo>
                  <a:lnTo>
                    <a:pt x="16" y="997"/>
                  </a:lnTo>
                  <a:lnTo>
                    <a:pt x="26" y="1029"/>
                  </a:lnTo>
                  <a:lnTo>
                    <a:pt x="57" y="1086"/>
                  </a:lnTo>
                  <a:lnTo>
                    <a:pt x="89" y="1143"/>
                  </a:lnTo>
                  <a:lnTo>
                    <a:pt x="115" y="1200"/>
                  </a:lnTo>
                  <a:lnTo>
                    <a:pt x="115" y="1200"/>
                  </a:lnTo>
                  <a:lnTo>
                    <a:pt x="120" y="1200"/>
                  </a:lnTo>
                  <a:lnTo>
                    <a:pt x="120" y="1200"/>
                  </a:lnTo>
                  <a:lnTo>
                    <a:pt x="130" y="1231"/>
                  </a:lnTo>
                  <a:lnTo>
                    <a:pt x="130" y="1231"/>
                  </a:lnTo>
                  <a:lnTo>
                    <a:pt x="135" y="1252"/>
                  </a:lnTo>
                  <a:lnTo>
                    <a:pt x="146" y="1278"/>
                  </a:lnTo>
                  <a:lnTo>
                    <a:pt x="166" y="1314"/>
                  </a:lnTo>
                  <a:lnTo>
                    <a:pt x="166" y="1314"/>
                  </a:lnTo>
                  <a:lnTo>
                    <a:pt x="172" y="1371"/>
                  </a:lnTo>
                  <a:lnTo>
                    <a:pt x="172" y="1408"/>
                  </a:lnTo>
                  <a:lnTo>
                    <a:pt x="172" y="1429"/>
                  </a:lnTo>
                  <a:lnTo>
                    <a:pt x="172" y="1429"/>
                  </a:lnTo>
                  <a:lnTo>
                    <a:pt x="198" y="1429"/>
                  </a:lnTo>
                  <a:lnTo>
                    <a:pt x="218" y="1429"/>
                  </a:lnTo>
                  <a:lnTo>
                    <a:pt x="229" y="1429"/>
                  </a:lnTo>
                  <a:lnTo>
                    <a:pt x="229" y="1429"/>
                  </a:lnTo>
                  <a:lnTo>
                    <a:pt x="224" y="1439"/>
                  </a:lnTo>
                  <a:lnTo>
                    <a:pt x="213" y="1470"/>
                  </a:lnTo>
                  <a:lnTo>
                    <a:pt x="203" y="1512"/>
                  </a:lnTo>
                  <a:lnTo>
                    <a:pt x="203" y="1532"/>
                  </a:lnTo>
                  <a:lnTo>
                    <a:pt x="208" y="1558"/>
                  </a:lnTo>
                  <a:lnTo>
                    <a:pt x="208" y="1558"/>
                  </a:lnTo>
                  <a:lnTo>
                    <a:pt x="213" y="1610"/>
                  </a:lnTo>
                  <a:lnTo>
                    <a:pt x="218" y="1683"/>
                  </a:lnTo>
                  <a:lnTo>
                    <a:pt x="218" y="1787"/>
                  </a:lnTo>
                  <a:lnTo>
                    <a:pt x="218" y="1787"/>
                  </a:lnTo>
                  <a:lnTo>
                    <a:pt x="213" y="1839"/>
                  </a:lnTo>
                  <a:lnTo>
                    <a:pt x="203" y="1886"/>
                  </a:lnTo>
                  <a:lnTo>
                    <a:pt x="187" y="1958"/>
                  </a:lnTo>
                  <a:lnTo>
                    <a:pt x="182" y="1995"/>
                  </a:lnTo>
                  <a:lnTo>
                    <a:pt x="177" y="2036"/>
                  </a:lnTo>
                  <a:lnTo>
                    <a:pt x="177" y="2093"/>
                  </a:lnTo>
                  <a:lnTo>
                    <a:pt x="177" y="2161"/>
                  </a:lnTo>
                  <a:lnTo>
                    <a:pt x="177" y="2161"/>
                  </a:lnTo>
                  <a:lnTo>
                    <a:pt x="187" y="2286"/>
                  </a:lnTo>
                  <a:lnTo>
                    <a:pt x="198" y="2369"/>
                  </a:lnTo>
                  <a:lnTo>
                    <a:pt x="203" y="2426"/>
                  </a:lnTo>
                  <a:lnTo>
                    <a:pt x="203" y="2467"/>
                  </a:lnTo>
                  <a:lnTo>
                    <a:pt x="203" y="2467"/>
                  </a:lnTo>
                  <a:lnTo>
                    <a:pt x="198" y="2499"/>
                  </a:lnTo>
                  <a:lnTo>
                    <a:pt x="198" y="2519"/>
                  </a:lnTo>
                  <a:lnTo>
                    <a:pt x="198" y="2535"/>
                  </a:lnTo>
                  <a:lnTo>
                    <a:pt x="198" y="2535"/>
                  </a:lnTo>
                  <a:lnTo>
                    <a:pt x="198" y="2592"/>
                  </a:lnTo>
                  <a:lnTo>
                    <a:pt x="255" y="2613"/>
                  </a:lnTo>
                  <a:lnTo>
                    <a:pt x="286" y="2613"/>
                  </a:lnTo>
                  <a:lnTo>
                    <a:pt x="286" y="2613"/>
                  </a:lnTo>
                  <a:lnTo>
                    <a:pt x="291" y="2623"/>
                  </a:lnTo>
                  <a:lnTo>
                    <a:pt x="312" y="2639"/>
                  </a:lnTo>
                  <a:lnTo>
                    <a:pt x="333" y="2649"/>
                  </a:lnTo>
                  <a:lnTo>
                    <a:pt x="353" y="2660"/>
                  </a:lnTo>
                  <a:lnTo>
                    <a:pt x="379" y="2665"/>
                  </a:lnTo>
                  <a:lnTo>
                    <a:pt x="416" y="2670"/>
                  </a:lnTo>
                  <a:lnTo>
                    <a:pt x="416" y="2670"/>
                  </a:lnTo>
                  <a:lnTo>
                    <a:pt x="483" y="2665"/>
                  </a:lnTo>
                  <a:lnTo>
                    <a:pt x="514" y="2660"/>
                  </a:lnTo>
                  <a:lnTo>
                    <a:pt x="525" y="2660"/>
                  </a:lnTo>
                  <a:lnTo>
                    <a:pt x="525" y="2654"/>
                  </a:lnTo>
                  <a:lnTo>
                    <a:pt x="525" y="2654"/>
                  </a:lnTo>
                  <a:lnTo>
                    <a:pt x="525" y="2644"/>
                  </a:lnTo>
                  <a:lnTo>
                    <a:pt x="520" y="2628"/>
                  </a:lnTo>
                  <a:lnTo>
                    <a:pt x="509" y="2613"/>
                  </a:lnTo>
                  <a:lnTo>
                    <a:pt x="509" y="2613"/>
                  </a:lnTo>
                  <a:lnTo>
                    <a:pt x="447" y="2556"/>
                  </a:lnTo>
                  <a:lnTo>
                    <a:pt x="411" y="2514"/>
                  </a:lnTo>
                  <a:lnTo>
                    <a:pt x="395" y="2499"/>
                  </a:lnTo>
                  <a:lnTo>
                    <a:pt x="385" y="2483"/>
                  </a:lnTo>
                  <a:lnTo>
                    <a:pt x="385" y="2483"/>
                  </a:lnTo>
                  <a:lnTo>
                    <a:pt x="385" y="2467"/>
                  </a:lnTo>
                  <a:lnTo>
                    <a:pt x="379" y="2457"/>
                  </a:lnTo>
                  <a:lnTo>
                    <a:pt x="379" y="2457"/>
                  </a:lnTo>
                  <a:lnTo>
                    <a:pt x="374" y="2436"/>
                  </a:lnTo>
                  <a:lnTo>
                    <a:pt x="369" y="2426"/>
                  </a:lnTo>
                  <a:lnTo>
                    <a:pt x="369" y="2426"/>
                  </a:lnTo>
                  <a:lnTo>
                    <a:pt x="369" y="2400"/>
                  </a:lnTo>
                  <a:lnTo>
                    <a:pt x="369" y="2400"/>
                  </a:lnTo>
                  <a:lnTo>
                    <a:pt x="374" y="2343"/>
                  </a:lnTo>
                  <a:lnTo>
                    <a:pt x="379" y="2301"/>
                  </a:lnTo>
                  <a:lnTo>
                    <a:pt x="379" y="2301"/>
                  </a:lnTo>
                  <a:lnTo>
                    <a:pt x="374" y="2280"/>
                  </a:lnTo>
                  <a:lnTo>
                    <a:pt x="364" y="2254"/>
                  </a:lnTo>
                  <a:lnTo>
                    <a:pt x="364" y="2254"/>
                  </a:lnTo>
                  <a:lnTo>
                    <a:pt x="374" y="2125"/>
                  </a:lnTo>
                  <a:lnTo>
                    <a:pt x="379" y="2036"/>
                  </a:lnTo>
                  <a:lnTo>
                    <a:pt x="385" y="1990"/>
                  </a:lnTo>
                  <a:lnTo>
                    <a:pt x="385" y="1990"/>
                  </a:lnTo>
                  <a:lnTo>
                    <a:pt x="395" y="1958"/>
                  </a:lnTo>
                  <a:lnTo>
                    <a:pt x="400" y="1912"/>
                  </a:lnTo>
                  <a:lnTo>
                    <a:pt x="411" y="1849"/>
                  </a:lnTo>
                  <a:lnTo>
                    <a:pt x="411" y="1849"/>
                  </a:lnTo>
                  <a:lnTo>
                    <a:pt x="416" y="1834"/>
                  </a:lnTo>
                  <a:lnTo>
                    <a:pt x="431" y="1797"/>
                  </a:lnTo>
                  <a:lnTo>
                    <a:pt x="452" y="1735"/>
                  </a:lnTo>
                  <a:lnTo>
                    <a:pt x="468" y="1641"/>
                  </a:lnTo>
                  <a:lnTo>
                    <a:pt x="468" y="1641"/>
                  </a:lnTo>
                  <a:lnTo>
                    <a:pt x="473" y="1636"/>
                  </a:lnTo>
                  <a:lnTo>
                    <a:pt x="478" y="1631"/>
                  </a:lnTo>
                  <a:lnTo>
                    <a:pt x="478" y="1641"/>
                  </a:lnTo>
                  <a:lnTo>
                    <a:pt x="478" y="1641"/>
                  </a:lnTo>
                  <a:lnTo>
                    <a:pt x="530" y="1797"/>
                  </a:lnTo>
                  <a:lnTo>
                    <a:pt x="530" y="1797"/>
                  </a:lnTo>
                  <a:lnTo>
                    <a:pt x="540" y="1823"/>
                  </a:lnTo>
                  <a:lnTo>
                    <a:pt x="540" y="1849"/>
                  </a:lnTo>
                  <a:lnTo>
                    <a:pt x="535" y="1880"/>
                  </a:lnTo>
                  <a:lnTo>
                    <a:pt x="535" y="1880"/>
                  </a:lnTo>
                  <a:lnTo>
                    <a:pt x="520" y="1932"/>
                  </a:lnTo>
                  <a:lnTo>
                    <a:pt x="514" y="1979"/>
                  </a:lnTo>
                  <a:lnTo>
                    <a:pt x="509" y="2036"/>
                  </a:lnTo>
                  <a:lnTo>
                    <a:pt x="509" y="2036"/>
                  </a:lnTo>
                  <a:lnTo>
                    <a:pt x="494" y="2171"/>
                  </a:lnTo>
                  <a:lnTo>
                    <a:pt x="478" y="2260"/>
                  </a:lnTo>
                  <a:lnTo>
                    <a:pt x="473" y="2306"/>
                  </a:lnTo>
                  <a:lnTo>
                    <a:pt x="473" y="2306"/>
                  </a:lnTo>
                  <a:lnTo>
                    <a:pt x="457" y="2322"/>
                  </a:lnTo>
                  <a:lnTo>
                    <a:pt x="452" y="2338"/>
                  </a:lnTo>
                  <a:lnTo>
                    <a:pt x="452" y="2338"/>
                  </a:lnTo>
                  <a:lnTo>
                    <a:pt x="447" y="2379"/>
                  </a:lnTo>
                  <a:lnTo>
                    <a:pt x="447" y="2379"/>
                  </a:lnTo>
                  <a:lnTo>
                    <a:pt x="494" y="2400"/>
                  </a:lnTo>
                  <a:lnTo>
                    <a:pt x="551" y="2415"/>
                  </a:lnTo>
                  <a:lnTo>
                    <a:pt x="608" y="2426"/>
                  </a:lnTo>
                  <a:lnTo>
                    <a:pt x="660" y="2426"/>
                  </a:lnTo>
                  <a:lnTo>
                    <a:pt x="660" y="2426"/>
                  </a:lnTo>
                  <a:lnTo>
                    <a:pt x="655" y="2389"/>
                  </a:lnTo>
                  <a:lnTo>
                    <a:pt x="655" y="2389"/>
                  </a:lnTo>
                  <a:lnTo>
                    <a:pt x="670" y="2358"/>
                  </a:lnTo>
                  <a:lnTo>
                    <a:pt x="681" y="2322"/>
                  </a:lnTo>
                  <a:lnTo>
                    <a:pt x="701" y="2275"/>
                  </a:lnTo>
                  <a:lnTo>
                    <a:pt x="717" y="2213"/>
                  </a:lnTo>
                  <a:lnTo>
                    <a:pt x="733" y="2135"/>
                  </a:lnTo>
                  <a:lnTo>
                    <a:pt x="743" y="2047"/>
                  </a:lnTo>
                  <a:lnTo>
                    <a:pt x="748" y="1938"/>
                  </a:lnTo>
                  <a:lnTo>
                    <a:pt x="748" y="1938"/>
                  </a:lnTo>
                  <a:lnTo>
                    <a:pt x="748" y="1912"/>
                  </a:lnTo>
                  <a:lnTo>
                    <a:pt x="748" y="1891"/>
                  </a:lnTo>
                  <a:lnTo>
                    <a:pt x="748" y="1880"/>
                  </a:lnTo>
                  <a:lnTo>
                    <a:pt x="748" y="1880"/>
                  </a:lnTo>
                  <a:lnTo>
                    <a:pt x="753" y="1870"/>
                  </a:lnTo>
                  <a:lnTo>
                    <a:pt x="759" y="1839"/>
                  </a:lnTo>
                  <a:lnTo>
                    <a:pt x="759" y="1787"/>
                  </a:lnTo>
                  <a:lnTo>
                    <a:pt x="759" y="1714"/>
                  </a:lnTo>
                  <a:lnTo>
                    <a:pt x="759" y="1714"/>
                  </a:lnTo>
                  <a:lnTo>
                    <a:pt x="743" y="1605"/>
                  </a:lnTo>
                  <a:lnTo>
                    <a:pt x="717" y="1480"/>
                  </a:lnTo>
                  <a:lnTo>
                    <a:pt x="686" y="1340"/>
                  </a:lnTo>
                  <a:lnTo>
                    <a:pt x="686" y="1340"/>
                  </a:lnTo>
                  <a:lnTo>
                    <a:pt x="696" y="1330"/>
                  </a:lnTo>
                  <a:lnTo>
                    <a:pt x="701" y="1319"/>
                  </a:lnTo>
                  <a:lnTo>
                    <a:pt x="707" y="1299"/>
                  </a:lnTo>
                  <a:lnTo>
                    <a:pt x="707" y="1299"/>
                  </a:lnTo>
                  <a:lnTo>
                    <a:pt x="696" y="1247"/>
                  </a:lnTo>
                  <a:lnTo>
                    <a:pt x="675" y="1158"/>
                  </a:lnTo>
                  <a:lnTo>
                    <a:pt x="649" y="1029"/>
                  </a:lnTo>
                  <a:lnTo>
                    <a:pt x="649" y="1029"/>
                  </a:lnTo>
                  <a:lnTo>
                    <a:pt x="639" y="966"/>
                  </a:lnTo>
                  <a:lnTo>
                    <a:pt x="624" y="909"/>
                  </a:lnTo>
                  <a:lnTo>
                    <a:pt x="624" y="909"/>
                  </a:lnTo>
                  <a:lnTo>
                    <a:pt x="613" y="867"/>
                  </a:lnTo>
                  <a:lnTo>
                    <a:pt x="603" y="826"/>
                  </a:lnTo>
                  <a:lnTo>
                    <a:pt x="603" y="779"/>
                  </a:lnTo>
                  <a:lnTo>
                    <a:pt x="603" y="779"/>
                  </a:lnTo>
                  <a:lnTo>
                    <a:pt x="608" y="738"/>
                  </a:lnTo>
                  <a:lnTo>
                    <a:pt x="603" y="701"/>
                  </a:lnTo>
                  <a:lnTo>
                    <a:pt x="603" y="670"/>
                  </a:lnTo>
                  <a:lnTo>
                    <a:pt x="603" y="670"/>
                  </a:lnTo>
                  <a:lnTo>
                    <a:pt x="644" y="680"/>
                  </a:lnTo>
                  <a:lnTo>
                    <a:pt x="738" y="691"/>
                  </a:lnTo>
                  <a:lnTo>
                    <a:pt x="795" y="696"/>
                  </a:lnTo>
                  <a:lnTo>
                    <a:pt x="847" y="691"/>
                  </a:lnTo>
                  <a:lnTo>
                    <a:pt x="868" y="686"/>
                  </a:lnTo>
                  <a:lnTo>
                    <a:pt x="888" y="680"/>
                  </a:lnTo>
                  <a:lnTo>
                    <a:pt x="904" y="670"/>
                  </a:lnTo>
                  <a:lnTo>
                    <a:pt x="914" y="655"/>
                  </a:lnTo>
                  <a:lnTo>
                    <a:pt x="914" y="655"/>
                  </a:lnTo>
                  <a:lnTo>
                    <a:pt x="899" y="587"/>
                  </a:lnTo>
                  <a:lnTo>
                    <a:pt x="878" y="493"/>
                  </a:lnTo>
                  <a:lnTo>
                    <a:pt x="836" y="358"/>
                  </a:lnTo>
                  <a:lnTo>
                    <a:pt x="836" y="358"/>
                  </a:lnTo>
                  <a:close/>
                  <a:moveTo>
                    <a:pt x="608" y="265"/>
                  </a:moveTo>
                  <a:lnTo>
                    <a:pt x="608" y="265"/>
                  </a:lnTo>
                  <a:lnTo>
                    <a:pt x="603" y="265"/>
                  </a:lnTo>
                  <a:lnTo>
                    <a:pt x="587" y="260"/>
                  </a:lnTo>
                  <a:lnTo>
                    <a:pt x="587" y="260"/>
                  </a:lnTo>
                  <a:lnTo>
                    <a:pt x="577" y="249"/>
                  </a:lnTo>
                  <a:lnTo>
                    <a:pt x="566" y="234"/>
                  </a:lnTo>
                  <a:lnTo>
                    <a:pt x="566" y="234"/>
                  </a:lnTo>
                  <a:lnTo>
                    <a:pt x="551" y="229"/>
                  </a:lnTo>
                  <a:lnTo>
                    <a:pt x="551" y="229"/>
                  </a:lnTo>
                  <a:lnTo>
                    <a:pt x="561" y="218"/>
                  </a:lnTo>
                  <a:lnTo>
                    <a:pt x="566" y="213"/>
                  </a:lnTo>
                  <a:lnTo>
                    <a:pt x="566" y="213"/>
                  </a:lnTo>
                  <a:lnTo>
                    <a:pt x="587" y="213"/>
                  </a:lnTo>
                  <a:lnTo>
                    <a:pt x="587" y="213"/>
                  </a:lnTo>
                  <a:lnTo>
                    <a:pt x="592" y="218"/>
                  </a:lnTo>
                  <a:lnTo>
                    <a:pt x="592" y="223"/>
                  </a:lnTo>
                  <a:lnTo>
                    <a:pt x="592" y="234"/>
                  </a:lnTo>
                  <a:lnTo>
                    <a:pt x="592" y="234"/>
                  </a:lnTo>
                  <a:lnTo>
                    <a:pt x="592" y="239"/>
                  </a:lnTo>
                  <a:lnTo>
                    <a:pt x="598" y="244"/>
                  </a:lnTo>
                  <a:lnTo>
                    <a:pt x="603" y="249"/>
                  </a:lnTo>
                  <a:lnTo>
                    <a:pt x="603" y="249"/>
                  </a:lnTo>
                  <a:lnTo>
                    <a:pt x="608" y="249"/>
                  </a:lnTo>
                  <a:lnTo>
                    <a:pt x="608" y="249"/>
                  </a:lnTo>
                  <a:lnTo>
                    <a:pt x="613" y="249"/>
                  </a:lnTo>
                  <a:lnTo>
                    <a:pt x="613" y="255"/>
                  </a:lnTo>
                  <a:lnTo>
                    <a:pt x="608" y="265"/>
                  </a:lnTo>
                  <a:lnTo>
                    <a:pt x="608" y="265"/>
                  </a:lnTo>
                  <a:close/>
                  <a:moveTo>
                    <a:pt x="224" y="940"/>
                  </a:moveTo>
                  <a:lnTo>
                    <a:pt x="224" y="940"/>
                  </a:lnTo>
                  <a:lnTo>
                    <a:pt x="224" y="971"/>
                  </a:lnTo>
                  <a:lnTo>
                    <a:pt x="218" y="1013"/>
                  </a:lnTo>
                  <a:lnTo>
                    <a:pt x="218" y="1013"/>
                  </a:lnTo>
                  <a:lnTo>
                    <a:pt x="213" y="1034"/>
                  </a:lnTo>
                  <a:lnTo>
                    <a:pt x="208" y="1034"/>
                  </a:lnTo>
                  <a:lnTo>
                    <a:pt x="203" y="1029"/>
                  </a:lnTo>
                  <a:lnTo>
                    <a:pt x="203" y="1029"/>
                  </a:lnTo>
                  <a:lnTo>
                    <a:pt x="203" y="1018"/>
                  </a:lnTo>
                  <a:lnTo>
                    <a:pt x="198" y="1003"/>
                  </a:lnTo>
                  <a:lnTo>
                    <a:pt x="198" y="1003"/>
                  </a:lnTo>
                  <a:lnTo>
                    <a:pt x="198" y="1003"/>
                  </a:lnTo>
                  <a:lnTo>
                    <a:pt x="198" y="1003"/>
                  </a:lnTo>
                  <a:lnTo>
                    <a:pt x="192" y="992"/>
                  </a:lnTo>
                  <a:lnTo>
                    <a:pt x="192" y="992"/>
                  </a:lnTo>
                  <a:lnTo>
                    <a:pt x="182" y="977"/>
                  </a:lnTo>
                  <a:lnTo>
                    <a:pt x="182" y="961"/>
                  </a:lnTo>
                  <a:lnTo>
                    <a:pt x="187" y="951"/>
                  </a:lnTo>
                  <a:lnTo>
                    <a:pt x="192" y="935"/>
                  </a:lnTo>
                  <a:lnTo>
                    <a:pt x="192" y="935"/>
                  </a:lnTo>
                  <a:lnTo>
                    <a:pt x="198" y="930"/>
                  </a:lnTo>
                  <a:lnTo>
                    <a:pt x="198" y="914"/>
                  </a:lnTo>
                  <a:lnTo>
                    <a:pt x="198" y="914"/>
                  </a:lnTo>
                  <a:lnTo>
                    <a:pt x="198" y="899"/>
                  </a:lnTo>
                  <a:lnTo>
                    <a:pt x="198" y="899"/>
                  </a:lnTo>
                  <a:lnTo>
                    <a:pt x="198" y="888"/>
                  </a:lnTo>
                  <a:lnTo>
                    <a:pt x="203" y="883"/>
                  </a:lnTo>
                  <a:lnTo>
                    <a:pt x="213" y="904"/>
                  </a:lnTo>
                  <a:lnTo>
                    <a:pt x="213" y="904"/>
                  </a:lnTo>
                  <a:lnTo>
                    <a:pt x="224" y="919"/>
                  </a:lnTo>
                  <a:lnTo>
                    <a:pt x="224" y="940"/>
                  </a:lnTo>
                  <a:lnTo>
                    <a:pt x="224" y="9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901"/>
            <p:cNvSpPr>
              <a:spLocks/>
            </p:cNvSpPr>
            <p:nvPr/>
          </p:nvSpPr>
          <p:spPr bwMode="auto">
            <a:xfrm>
              <a:off x="-1059408" y="1508126"/>
              <a:ext cx="17463" cy="65088"/>
            </a:xfrm>
            <a:custGeom>
              <a:avLst/>
              <a:gdLst>
                <a:gd name="T0" fmla="*/ 0 w 11"/>
                <a:gd name="T1" fmla="*/ 36 h 41"/>
                <a:gd name="T2" fmla="*/ 0 w 11"/>
                <a:gd name="T3" fmla="*/ 36 h 41"/>
                <a:gd name="T4" fmla="*/ 0 w 11"/>
                <a:gd name="T5" fmla="*/ 41 h 41"/>
                <a:gd name="T6" fmla="*/ 0 w 11"/>
                <a:gd name="T7" fmla="*/ 41 h 41"/>
                <a:gd name="T8" fmla="*/ 0 w 11"/>
                <a:gd name="T9" fmla="*/ 36 h 41"/>
                <a:gd name="T10" fmla="*/ 0 w 11"/>
                <a:gd name="T11" fmla="*/ 36 h 41"/>
                <a:gd name="T12" fmla="*/ 11 w 11"/>
                <a:gd name="T13" fmla="*/ 0 h 41"/>
                <a:gd name="T14" fmla="*/ 11 w 11"/>
                <a:gd name="T15" fmla="*/ 0 h 41"/>
                <a:gd name="T16" fmla="*/ 0 w 11"/>
                <a:gd name="T17" fmla="*/ 10 h 41"/>
                <a:gd name="T18" fmla="*/ 0 w 11"/>
                <a:gd name="T19" fmla="*/ 10 h 41"/>
                <a:gd name="T20" fmla="*/ 0 w 11"/>
                <a:gd name="T21" fmla="*/ 20 h 41"/>
                <a:gd name="T22" fmla="*/ 0 w 11"/>
                <a:gd name="T23" fmla="*/ 36 h 41"/>
                <a:gd name="T24" fmla="*/ 0 w 11"/>
                <a:gd name="T2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41">
                  <a:moveTo>
                    <a:pt x="0" y="36"/>
                  </a:move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902"/>
            <p:cNvSpPr>
              <a:spLocks noEditPoints="1"/>
            </p:cNvSpPr>
            <p:nvPr/>
          </p:nvSpPr>
          <p:spPr bwMode="auto">
            <a:xfrm>
              <a:off x="-1307058" y="1425576"/>
              <a:ext cx="306388" cy="165100"/>
            </a:xfrm>
            <a:custGeom>
              <a:avLst/>
              <a:gdLst>
                <a:gd name="T0" fmla="*/ 193 w 193"/>
                <a:gd name="T1" fmla="*/ 67 h 104"/>
                <a:gd name="T2" fmla="*/ 193 w 193"/>
                <a:gd name="T3" fmla="*/ 67 h 104"/>
                <a:gd name="T4" fmla="*/ 193 w 193"/>
                <a:gd name="T5" fmla="*/ 57 h 104"/>
                <a:gd name="T6" fmla="*/ 187 w 193"/>
                <a:gd name="T7" fmla="*/ 52 h 104"/>
                <a:gd name="T8" fmla="*/ 187 w 193"/>
                <a:gd name="T9" fmla="*/ 52 h 104"/>
                <a:gd name="T10" fmla="*/ 167 w 193"/>
                <a:gd name="T11" fmla="*/ 36 h 104"/>
                <a:gd name="T12" fmla="*/ 167 w 193"/>
                <a:gd name="T13" fmla="*/ 36 h 104"/>
                <a:gd name="T14" fmla="*/ 141 w 193"/>
                <a:gd name="T15" fmla="*/ 31 h 104"/>
                <a:gd name="T16" fmla="*/ 130 w 193"/>
                <a:gd name="T17" fmla="*/ 36 h 104"/>
                <a:gd name="T18" fmla="*/ 125 w 193"/>
                <a:gd name="T19" fmla="*/ 41 h 104"/>
                <a:gd name="T20" fmla="*/ 120 w 193"/>
                <a:gd name="T21" fmla="*/ 41 h 104"/>
                <a:gd name="T22" fmla="*/ 120 w 193"/>
                <a:gd name="T23" fmla="*/ 41 h 104"/>
                <a:gd name="T24" fmla="*/ 109 w 193"/>
                <a:gd name="T25" fmla="*/ 36 h 104"/>
                <a:gd name="T26" fmla="*/ 52 w 193"/>
                <a:gd name="T27" fmla="*/ 10 h 104"/>
                <a:gd name="T28" fmla="*/ 52 w 193"/>
                <a:gd name="T29" fmla="*/ 10 h 104"/>
                <a:gd name="T30" fmla="*/ 16 w 193"/>
                <a:gd name="T31" fmla="*/ 0 h 104"/>
                <a:gd name="T32" fmla="*/ 0 w 193"/>
                <a:gd name="T33" fmla="*/ 0 h 104"/>
                <a:gd name="T34" fmla="*/ 0 w 193"/>
                <a:gd name="T35" fmla="*/ 5 h 104"/>
                <a:gd name="T36" fmla="*/ 0 w 193"/>
                <a:gd name="T37" fmla="*/ 5 h 104"/>
                <a:gd name="T38" fmla="*/ 0 w 193"/>
                <a:gd name="T39" fmla="*/ 5 h 104"/>
                <a:gd name="T40" fmla="*/ 11 w 193"/>
                <a:gd name="T41" fmla="*/ 5 h 104"/>
                <a:gd name="T42" fmla="*/ 11 w 193"/>
                <a:gd name="T43" fmla="*/ 5 h 104"/>
                <a:gd name="T44" fmla="*/ 47 w 193"/>
                <a:gd name="T45" fmla="*/ 20 h 104"/>
                <a:gd name="T46" fmla="*/ 78 w 193"/>
                <a:gd name="T47" fmla="*/ 41 h 104"/>
                <a:gd name="T48" fmla="*/ 115 w 193"/>
                <a:gd name="T49" fmla="*/ 62 h 104"/>
                <a:gd name="T50" fmla="*/ 115 w 193"/>
                <a:gd name="T51" fmla="*/ 62 h 104"/>
                <a:gd name="T52" fmla="*/ 109 w 193"/>
                <a:gd name="T53" fmla="*/ 72 h 104"/>
                <a:gd name="T54" fmla="*/ 115 w 193"/>
                <a:gd name="T55" fmla="*/ 83 h 104"/>
                <a:gd name="T56" fmla="*/ 120 w 193"/>
                <a:gd name="T57" fmla="*/ 93 h 104"/>
                <a:gd name="T58" fmla="*/ 135 w 193"/>
                <a:gd name="T59" fmla="*/ 104 h 104"/>
                <a:gd name="T60" fmla="*/ 135 w 193"/>
                <a:gd name="T61" fmla="*/ 104 h 104"/>
                <a:gd name="T62" fmla="*/ 151 w 193"/>
                <a:gd name="T63" fmla="*/ 104 h 104"/>
                <a:gd name="T64" fmla="*/ 167 w 193"/>
                <a:gd name="T65" fmla="*/ 104 h 104"/>
                <a:gd name="T66" fmla="*/ 172 w 193"/>
                <a:gd name="T67" fmla="*/ 98 h 104"/>
                <a:gd name="T68" fmla="*/ 182 w 193"/>
                <a:gd name="T69" fmla="*/ 93 h 104"/>
                <a:gd name="T70" fmla="*/ 182 w 193"/>
                <a:gd name="T71" fmla="*/ 93 h 104"/>
                <a:gd name="T72" fmla="*/ 193 w 193"/>
                <a:gd name="T73" fmla="*/ 78 h 104"/>
                <a:gd name="T74" fmla="*/ 193 w 193"/>
                <a:gd name="T75" fmla="*/ 67 h 104"/>
                <a:gd name="T76" fmla="*/ 193 w 193"/>
                <a:gd name="T77" fmla="*/ 67 h 104"/>
                <a:gd name="T78" fmla="*/ 73 w 193"/>
                <a:gd name="T79" fmla="*/ 78 h 104"/>
                <a:gd name="T80" fmla="*/ 73 w 193"/>
                <a:gd name="T81" fmla="*/ 78 h 104"/>
                <a:gd name="T82" fmla="*/ 58 w 193"/>
                <a:gd name="T83" fmla="*/ 67 h 104"/>
                <a:gd name="T84" fmla="*/ 52 w 193"/>
                <a:gd name="T85" fmla="*/ 62 h 104"/>
                <a:gd name="T86" fmla="*/ 52 w 193"/>
                <a:gd name="T87" fmla="*/ 46 h 104"/>
                <a:gd name="T88" fmla="*/ 58 w 193"/>
                <a:gd name="T89" fmla="*/ 36 h 104"/>
                <a:gd name="T90" fmla="*/ 58 w 193"/>
                <a:gd name="T91" fmla="*/ 36 h 104"/>
                <a:gd name="T92" fmla="*/ 63 w 193"/>
                <a:gd name="T93" fmla="*/ 26 h 104"/>
                <a:gd name="T94" fmla="*/ 73 w 193"/>
                <a:gd name="T95" fmla="*/ 20 h 104"/>
                <a:gd name="T96" fmla="*/ 78 w 193"/>
                <a:gd name="T97" fmla="*/ 20 h 104"/>
                <a:gd name="T98" fmla="*/ 89 w 193"/>
                <a:gd name="T99" fmla="*/ 26 h 104"/>
                <a:gd name="T100" fmla="*/ 89 w 193"/>
                <a:gd name="T101" fmla="*/ 26 h 104"/>
                <a:gd name="T102" fmla="*/ 109 w 193"/>
                <a:gd name="T103" fmla="*/ 36 h 104"/>
                <a:gd name="T104" fmla="*/ 115 w 193"/>
                <a:gd name="T105" fmla="*/ 46 h 104"/>
                <a:gd name="T106" fmla="*/ 109 w 193"/>
                <a:gd name="T107" fmla="*/ 57 h 104"/>
                <a:gd name="T108" fmla="*/ 109 w 193"/>
                <a:gd name="T109" fmla="*/ 57 h 104"/>
                <a:gd name="T110" fmla="*/ 104 w 193"/>
                <a:gd name="T111" fmla="*/ 72 h 104"/>
                <a:gd name="T112" fmla="*/ 94 w 193"/>
                <a:gd name="T113" fmla="*/ 78 h 104"/>
                <a:gd name="T114" fmla="*/ 73 w 193"/>
                <a:gd name="T115" fmla="*/ 78 h 104"/>
                <a:gd name="T116" fmla="*/ 73 w 193"/>
                <a:gd name="T117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04">
                  <a:moveTo>
                    <a:pt x="193" y="67"/>
                  </a:moveTo>
                  <a:lnTo>
                    <a:pt x="193" y="67"/>
                  </a:lnTo>
                  <a:lnTo>
                    <a:pt x="193" y="57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41" y="31"/>
                  </a:lnTo>
                  <a:lnTo>
                    <a:pt x="130" y="36"/>
                  </a:lnTo>
                  <a:lnTo>
                    <a:pt x="125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09" y="3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7" y="20"/>
                  </a:lnTo>
                  <a:lnTo>
                    <a:pt x="78" y="41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09" y="72"/>
                  </a:lnTo>
                  <a:lnTo>
                    <a:pt x="115" y="83"/>
                  </a:lnTo>
                  <a:lnTo>
                    <a:pt x="120" y="93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51" y="104"/>
                  </a:lnTo>
                  <a:lnTo>
                    <a:pt x="167" y="104"/>
                  </a:lnTo>
                  <a:lnTo>
                    <a:pt x="172" y="98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93" y="78"/>
                  </a:lnTo>
                  <a:lnTo>
                    <a:pt x="193" y="67"/>
                  </a:lnTo>
                  <a:lnTo>
                    <a:pt x="193" y="67"/>
                  </a:lnTo>
                  <a:close/>
                  <a:moveTo>
                    <a:pt x="73" y="78"/>
                  </a:moveTo>
                  <a:lnTo>
                    <a:pt x="73" y="78"/>
                  </a:lnTo>
                  <a:lnTo>
                    <a:pt x="58" y="67"/>
                  </a:lnTo>
                  <a:lnTo>
                    <a:pt x="52" y="62"/>
                  </a:lnTo>
                  <a:lnTo>
                    <a:pt x="52" y="4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3" y="26"/>
                  </a:lnTo>
                  <a:lnTo>
                    <a:pt x="73" y="20"/>
                  </a:lnTo>
                  <a:lnTo>
                    <a:pt x="78" y="20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109" y="36"/>
                  </a:lnTo>
                  <a:lnTo>
                    <a:pt x="115" y="46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4" y="72"/>
                  </a:lnTo>
                  <a:lnTo>
                    <a:pt x="94" y="78"/>
                  </a:lnTo>
                  <a:lnTo>
                    <a:pt x="73" y="78"/>
                  </a:lnTo>
                  <a:lnTo>
                    <a:pt x="73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903"/>
            <p:cNvSpPr>
              <a:spLocks/>
            </p:cNvSpPr>
            <p:nvPr/>
          </p:nvSpPr>
          <p:spPr bwMode="auto">
            <a:xfrm>
              <a:off x="-1330870" y="1763713"/>
              <a:ext cx="196850" cy="676275"/>
            </a:xfrm>
            <a:custGeom>
              <a:avLst/>
              <a:gdLst>
                <a:gd name="T0" fmla="*/ 0 w 124"/>
                <a:gd name="T1" fmla="*/ 52 h 426"/>
                <a:gd name="T2" fmla="*/ 0 w 124"/>
                <a:gd name="T3" fmla="*/ 52 h 426"/>
                <a:gd name="T4" fmla="*/ 10 w 124"/>
                <a:gd name="T5" fmla="*/ 57 h 426"/>
                <a:gd name="T6" fmla="*/ 21 w 124"/>
                <a:gd name="T7" fmla="*/ 72 h 426"/>
                <a:gd name="T8" fmla="*/ 31 w 124"/>
                <a:gd name="T9" fmla="*/ 98 h 426"/>
                <a:gd name="T10" fmla="*/ 31 w 124"/>
                <a:gd name="T11" fmla="*/ 98 h 426"/>
                <a:gd name="T12" fmla="*/ 52 w 124"/>
                <a:gd name="T13" fmla="*/ 176 h 426"/>
                <a:gd name="T14" fmla="*/ 73 w 124"/>
                <a:gd name="T15" fmla="*/ 259 h 426"/>
                <a:gd name="T16" fmla="*/ 73 w 124"/>
                <a:gd name="T17" fmla="*/ 259 h 426"/>
                <a:gd name="T18" fmla="*/ 93 w 124"/>
                <a:gd name="T19" fmla="*/ 306 h 426"/>
                <a:gd name="T20" fmla="*/ 114 w 124"/>
                <a:gd name="T21" fmla="*/ 353 h 426"/>
                <a:gd name="T22" fmla="*/ 114 w 124"/>
                <a:gd name="T23" fmla="*/ 353 h 426"/>
                <a:gd name="T24" fmla="*/ 119 w 124"/>
                <a:gd name="T25" fmla="*/ 389 h 426"/>
                <a:gd name="T26" fmla="*/ 119 w 124"/>
                <a:gd name="T27" fmla="*/ 426 h 426"/>
                <a:gd name="T28" fmla="*/ 119 w 124"/>
                <a:gd name="T29" fmla="*/ 426 h 426"/>
                <a:gd name="T30" fmla="*/ 124 w 124"/>
                <a:gd name="T31" fmla="*/ 379 h 426"/>
                <a:gd name="T32" fmla="*/ 124 w 124"/>
                <a:gd name="T33" fmla="*/ 332 h 426"/>
                <a:gd name="T34" fmla="*/ 114 w 124"/>
                <a:gd name="T35" fmla="*/ 223 h 426"/>
                <a:gd name="T36" fmla="*/ 104 w 124"/>
                <a:gd name="T37" fmla="*/ 119 h 426"/>
                <a:gd name="T38" fmla="*/ 88 w 124"/>
                <a:gd name="T39" fmla="*/ 26 h 426"/>
                <a:gd name="T40" fmla="*/ 88 w 124"/>
                <a:gd name="T41" fmla="*/ 26 h 426"/>
                <a:gd name="T42" fmla="*/ 83 w 124"/>
                <a:gd name="T43" fmla="*/ 20 h 426"/>
                <a:gd name="T44" fmla="*/ 73 w 124"/>
                <a:gd name="T45" fmla="*/ 20 h 426"/>
                <a:gd name="T46" fmla="*/ 57 w 124"/>
                <a:gd name="T47" fmla="*/ 20 h 426"/>
                <a:gd name="T48" fmla="*/ 47 w 124"/>
                <a:gd name="T49" fmla="*/ 15 h 426"/>
                <a:gd name="T50" fmla="*/ 47 w 124"/>
                <a:gd name="T51" fmla="*/ 15 h 426"/>
                <a:gd name="T52" fmla="*/ 36 w 124"/>
                <a:gd name="T53" fmla="*/ 5 h 426"/>
                <a:gd name="T54" fmla="*/ 31 w 124"/>
                <a:gd name="T55" fmla="*/ 5 h 426"/>
                <a:gd name="T56" fmla="*/ 21 w 124"/>
                <a:gd name="T57" fmla="*/ 0 h 426"/>
                <a:gd name="T58" fmla="*/ 21 w 124"/>
                <a:gd name="T59" fmla="*/ 0 h 426"/>
                <a:gd name="T60" fmla="*/ 10 w 124"/>
                <a:gd name="T61" fmla="*/ 15 h 426"/>
                <a:gd name="T62" fmla="*/ 5 w 124"/>
                <a:gd name="T63" fmla="*/ 41 h 426"/>
                <a:gd name="T64" fmla="*/ 0 w 124"/>
                <a:gd name="T65" fmla="*/ 5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426">
                  <a:moveTo>
                    <a:pt x="0" y="52"/>
                  </a:moveTo>
                  <a:lnTo>
                    <a:pt x="0" y="52"/>
                  </a:lnTo>
                  <a:lnTo>
                    <a:pt x="10" y="57"/>
                  </a:lnTo>
                  <a:lnTo>
                    <a:pt x="21" y="72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52" y="176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93" y="306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9" y="389"/>
                  </a:lnTo>
                  <a:lnTo>
                    <a:pt x="119" y="426"/>
                  </a:lnTo>
                  <a:lnTo>
                    <a:pt x="119" y="426"/>
                  </a:lnTo>
                  <a:lnTo>
                    <a:pt x="124" y="379"/>
                  </a:lnTo>
                  <a:lnTo>
                    <a:pt x="124" y="332"/>
                  </a:lnTo>
                  <a:lnTo>
                    <a:pt x="114" y="223"/>
                  </a:lnTo>
                  <a:lnTo>
                    <a:pt x="104" y="119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3" y="20"/>
                  </a:lnTo>
                  <a:lnTo>
                    <a:pt x="73" y="20"/>
                  </a:lnTo>
                  <a:lnTo>
                    <a:pt x="57" y="20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0" y="15"/>
                  </a:lnTo>
                  <a:lnTo>
                    <a:pt x="5" y="41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904"/>
            <p:cNvSpPr>
              <a:spLocks/>
            </p:cNvSpPr>
            <p:nvPr/>
          </p:nvSpPr>
          <p:spPr bwMode="auto">
            <a:xfrm>
              <a:off x="-1281658" y="1771651"/>
              <a:ext cx="188913" cy="717550"/>
            </a:xfrm>
            <a:custGeom>
              <a:avLst/>
              <a:gdLst>
                <a:gd name="T0" fmla="*/ 10 w 119"/>
                <a:gd name="T1" fmla="*/ 5 h 452"/>
                <a:gd name="T2" fmla="*/ 0 w 119"/>
                <a:gd name="T3" fmla="*/ 15 h 452"/>
                <a:gd name="T4" fmla="*/ 21 w 119"/>
                <a:gd name="T5" fmla="*/ 52 h 452"/>
                <a:gd name="T6" fmla="*/ 21 w 119"/>
                <a:gd name="T7" fmla="*/ 52 h 452"/>
                <a:gd name="T8" fmla="*/ 26 w 119"/>
                <a:gd name="T9" fmla="*/ 83 h 452"/>
                <a:gd name="T10" fmla="*/ 36 w 119"/>
                <a:gd name="T11" fmla="*/ 114 h 452"/>
                <a:gd name="T12" fmla="*/ 36 w 119"/>
                <a:gd name="T13" fmla="*/ 114 h 452"/>
                <a:gd name="T14" fmla="*/ 42 w 119"/>
                <a:gd name="T15" fmla="*/ 202 h 452"/>
                <a:gd name="T16" fmla="*/ 42 w 119"/>
                <a:gd name="T17" fmla="*/ 202 h 452"/>
                <a:gd name="T18" fmla="*/ 42 w 119"/>
                <a:gd name="T19" fmla="*/ 306 h 452"/>
                <a:gd name="T20" fmla="*/ 73 w 119"/>
                <a:gd name="T21" fmla="*/ 421 h 452"/>
                <a:gd name="T22" fmla="*/ 93 w 119"/>
                <a:gd name="T23" fmla="*/ 452 h 452"/>
                <a:gd name="T24" fmla="*/ 119 w 119"/>
                <a:gd name="T25" fmla="*/ 353 h 452"/>
                <a:gd name="T26" fmla="*/ 78 w 119"/>
                <a:gd name="T27" fmla="*/ 140 h 452"/>
                <a:gd name="T28" fmla="*/ 42 w 119"/>
                <a:gd name="T29" fmla="*/ 47 h 452"/>
                <a:gd name="T30" fmla="*/ 47 w 119"/>
                <a:gd name="T31" fmla="*/ 15 h 452"/>
                <a:gd name="T32" fmla="*/ 47 w 119"/>
                <a:gd name="T33" fmla="*/ 15 h 452"/>
                <a:gd name="T34" fmla="*/ 36 w 119"/>
                <a:gd name="T35" fmla="*/ 5 h 452"/>
                <a:gd name="T36" fmla="*/ 21 w 119"/>
                <a:gd name="T37" fmla="*/ 0 h 452"/>
                <a:gd name="T38" fmla="*/ 16 w 119"/>
                <a:gd name="T39" fmla="*/ 0 h 452"/>
                <a:gd name="T40" fmla="*/ 10 w 119"/>
                <a:gd name="T41" fmla="*/ 5 h 452"/>
                <a:gd name="T42" fmla="*/ 10 w 119"/>
                <a:gd name="T43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452">
                  <a:moveTo>
                    <a:pt x="10" y="5"/>
                  </a:moveTo>
                  <a:lnTo>
                    <a:pt x="0" y="1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8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306"/>
                  </a:lnTo>
                  <a:lnTo>
                    <a:pt x="73" y="421"/>
                  </a:lnTo>
                  <a:lnTo>
                    <a:pt x="93" y="452"/>
                  </a:lnTo>
                  <a:lnTo>
                    <a:pt x="119" y="353"/>
                  </a:lnTo>
                  <a:lnTo>
                    <a:pt x="78" y="140"/>
                  </a:lnTo>
                  <a:lnTo>
                    <a:pt x="42" y="47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36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4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79462"/>
              </p:ext>
            </p:extLst>
          </p:nvPr>
        </p:nvGraphicFramePr>
        <p:xfrm>
          <a:off x="467544" y="404665"/>
          <a:ext cx="8208912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1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35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294888259"/>
              </p:ext>
            </p:extLst>
          </p:nvPr>
        </p:nvGraphicFramePr>
        <p:xfrm>
          <a:off x="971600" y="620688"/>
          <a:ext cx="72008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917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10065699" cy="6919665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544" y="6021288"/>
            <a:ext cx="8352928" cy="584775"/>
          </a:xfrm>
          <a:prstGeom prst="rect">
            <a:avLst/>
          </a:prstGeom>
          <a:solidFill>
            <a:srgbClr val="FFC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上海外滩夜景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22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514818898"/>
              </p:ext>
            </p:extLst>
          </p:nvPr>
        </p:nvGraphicFramePr>
        <p:xfrm>
          <a:off x="288032" y="216024"/>
          <a:ext cx="853244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387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12832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2832"/>
            <a:ext cx="3600000" cy="269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2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43950"/>
            <a:ext cx="504056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0" dirty="0" smtClean="0">
                <a:solidFill>
                  <a:schemeClr val="tx1"/>
                </a:solidFill>
                <a:latin typeface="Disko" pitchFamily="2" charset="0"/>
              </a:rPr>
              <a:t>logo</a:t>
            </a:r>
            <a:endParaRPr lang="zh-CN" altLang="en-US" sz="20000" dirty="0">
              <a:solidFill>
                <a:schemeClr val="tx1"/>
              </a:solidFill>
              <a:latin typeface="Disk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4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756" y="1271682"/>
            <a:ext cx="973565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98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99379"/>
              </p:ext>
            </p:extLst>
          </p:nvPr>
        </p:nvGraphicFramePr>
        <p:xfrm>
          <a:off x="683568" y="692696"/>
          <a:ext cx="7848872" cy="501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108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128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148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9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168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1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188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208</a:t>
                      </a:r>
                      <a:endParaRPr lang="zh-CN" altLang="en-US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1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F1"/>
                    </a:solidFill>
                  </a:tcPr>
                </a:tc>
              </a:tr>
              <a:tr h="392331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203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8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FF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148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FF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168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FF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FF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208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F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FF1"/>
                    </a:solidFill>
                  </a:tcPr>
                </a:tc>
              </a:tr>
              <a:tr h="186184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8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00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128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148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2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168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188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F7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208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5A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1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" y="0"/>
            <a:ext cx="9124923" cy="68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8520" y="0"/>
            <a:ext cx="9252520" cy="6858000"/>
            <a:chOff x="1212000" y="1124744"/>
            <a:chExt cx="6720000" cy="5040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000" y="1124744"/>
              <a:ext cx="6720000" cy="5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04" b="71588"/>
            <a:stretch/>
          </p:blipFill>
          <p:spPr bwMode="auto">
            <a:xfrm>
              <a:off x="6695268" y="1124744"/>
              <a:ext cx="1235882" cy="143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87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51" y="909000"/>
            <a:ext cx="6726898" cy="5040000"/>
          </a:xfrm>
          <a:prstGeom prst="rect">
            <a:avLst/>
          </a:prstGeom>
          <a:solidFill>
            <a:srgbClr val="51505E"/>
          </a:solidFill>
          <a:ln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9285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1505E"/>
          </a:solidFill>
          <a:ln>
            <a:solidFill>
              <a:schemeClr val="bg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10318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572</Words>
  <Application>Microsoft Office PowerPoint</Application>
  <PresentationFormat>全屏显示(4:3)</PresentationFormat>
  <Paragraphs>72</Paragraphs>
  <Slides>13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跟我学配色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跟我学配色</dc:title>
  <dc:creator>liujun</dc:creator>
  <cp:lastModifiedBy>liujun</cp:lastModifiedBy>
  <cp:revision>21</cp:revision>
  <dcterms:created xsi:type="dcterms:W3CDTF">2011-02-10T09:18:00Z</dcterms:created>
  <dcterms:modified xsi:type="dcterms:W3CDTF">2012-03-20T03:16:48Z</dcterms:modified>
</cp:coreProperties>
</file>