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1" r:id="rId4"/>
    <p:sldId id="260" r:id="rId5"/>
    <p:sldId id="264" r:id="rId6"/>
    <p:sldId id="265" r:id="rId7"/>
    <p:sldId id="261" r:id="rId8"/>
    <p:sldId id="263" r:id="rId9"/>
    <p:sldId id="272" r:id="rId10"/>
    <p:sldId id="274" r:id="rId11"/>
    <p:sldId id="27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E8B445B3-014B-4378-BC7D-5204DD2198AD}">
          <p14:sldIdLst>
            <p14:sldId id="266"/>
            <p14:sldId id="256"/>
            <p14:sldId id="271"/>
            <p14:sldId id="260"/>
            <p14:sldId id="264"/>
            <p14:sldId id="265"/>
            <p14:sldId id="261"/>
            <p14:sldId id="263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01FF"/>
    <a:srgbClr val="9201FF"/>
    <a:srgbClr val="FF016E"/>
    <a:srgbClr val="FF01F3"/>
    <a:srgbClr val="0174FF"/>
    <a:srgbClr val="01F9FF"/>
    <a:srgbClr val="01FF8C"/>
    <a:srgbClr val="01FF07"/>
    <a:srgbClr val="7AFF01"/>
    <a:srgbClr val="FFFF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734" y="-90"/>
      </p:cViewPr>
      <p:guideLst>
        <p:guide orient="horz" pos="2160"/>
        <p:guide orient="horz" pos="754"/>
        <p:guide pos="2880"/>
        <p:guide pos="431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iloveppt.org/forum.php?mod=forumdisplay&amp;fid=51" TargetMode="External"/><Relationship Id="rId2" Type="http://schemas.openxmlformats.org/officeDocument/2006/relationships/hyperlink" Target="http://wakoa.taobao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018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803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203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95288" y="1109663"/>
            <a:ext cx="8353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089025" y="1374775"/>
            <a:ext cx="935038" cy="936625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演绎创作</a:t>
            </a:r>
          </a:p>
        </p:txBody>
      </p:sp>
      <p:sp>
        <p:nvSpPr>
          <p:cNvPr id="4" name="椭圆 3"/>
          <p:cNvSpPr/>
          <p:nvPr/>
        </p:nvSpPr>
        <p:spPr>
          <a:xfrm>
            <a:off x="4103688" y="1374775"/>
            <a:ext cx="936625" cy="936625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网络</a:t>
            </a:r>
            <a:endParaRPr lang="en-US" altLang="zh-CN" sz="1600" dirty="0">
              <a:solidFill>
                <a:srgbClr val="4D4D4D">
                  <a:lumMod val="85000"/>
                  <a:lumOff val="15000"/>
                </a:srgb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共享</a:t>
            </a:r>
          </a:p>
        </p:txBody>
      </p:sp>
      <p:sp>
        <p:nvSpPr>
          <p:cNvPr id="5" name="椭圆 4"/>
          <p:cNvSpPr/>
          <p:nvPr/>
        </p:nvSpPr>
        <p:spPr>
          <a:xfrm>
            <a:off x="7119938" y="1374775"/>
            <a:ext cx="935037" cy="936625"/>
          </a:xfrm>
          <a:prstGeom prst="ellipse">
            <a:avLst/>
          </a:prstGeom>
          <a:solidFill>
            <a:srgbClr val="E60000"/>
          </a:solidFill>
          <a:ln w="127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便捷下载</a:t>
            </a:r>
            <a:endParaRPr lang="zh-CN" altLang="en-US" sz="16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95288" y="2971800"/>
            <a:ext cx="8353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84163" y="2524125"/>
            <a:ext cx="2544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欢迎用于非商业用途的演绎创作</a:t>
            </a:r>
            <a:endParaRPr lang="en-US" altLang="zh-CN" sz="1200" dirty="0" smtClean="0">
              <a:solidFill>
                <a:srgbClr val="A6A6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3152775" y="2524125"/>
            <a:ext cx="2838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可在保留文件完整性的前提下共享文件</a:t>
            </a:r>
            <a:endParaRPr lang="en-US" altLang="zh-CN" sz="1200" dirty="0" smtClean="0">
              <a:solidFill>
                <a:srgbClr val="A6A6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6445250" y="2524125"/>
            <a:ext cx="2286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      交流学习，请勿商业用途</a:t>
            </a:r>
            <a:endParaRPr lang="en-US" altLang="zh-CN" sz="1200" dirty="0" smtClean="0">
              <a:solidFill>
                <a:srgbClr val="A6A6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395288" y="409575"/>
            <a:ext cx="261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声明</a:t>
            </a:r>
            <a:endParaRPr lang="en-US" altLang="zh-CN" sz="3200" smtClean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395288" y="6078538"/>
            <a:ext cx="4679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更多</a:t>
            </a:r>
            <a:r>
              <a:rPr lang="en-US" altLang="zh-CN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素材集  请访问：</a:t>
            </a:r>
            <a:r>
              <a:rPr lang="en-US" altLang="zh-CN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http://wakoa.taobao.com</a:t>
            </a:r>
            <a:endParaRPr lang="en-US" altLang="zh-CN" sz="1200" dirty="0" smtClean="0">
              <a:solidFill>
                <a:srgbClr val="A6A6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395288" y="5802313"/>
            <a:ext cx="8353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搜集整理 </a:t>
            </a:r>
            <a:r>
              <a:rPr lang="zh-CN" altLang="en-US" sz="1200" baseline="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-  </a:t>
            </a:r>
            <a:r>
              <a:rPr lang="zh-CN" altLang="en-US" sz="12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旺旺：梵帝尼</a:t>
            </a:r>
            <a:r>
              <a:rPr lang="zh-CN" altLang="en-US" sz="1200" baseline="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200" baseline="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1200" baseline="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200" baseline="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5663298</a:t>
            </a:r>
            <a:endParaRPr lang="en-US" altLang="zh-CN" sz="1200" dirty="0" smtClean="0">
              <a:solidFill>
                <a:srgbClr val="A6A6A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655763" y="3840163"/>
            <a:ext cx="5832475" cy="720725"/>
          </a:xfrm>
          <a:prstGeom prst="roundRect">
            <a:avLst>
              <a:gd name="adj" fmla="val 8604"/>
            </a:avLst>
          </a:prstGeom>
          <a:gradFill flip="none" rotWithShape="1">
            <a:gsLst>
              <a:gs pos="0">
                <a:srgbClr val="DDDDDD"/>
              </a:gs>
              <a:gs pos="100000">
                <a:srgbClr val="F8F8F8"/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785918" y="4000504"/>
            <a:ext cx="4356405" cy="524166"/>
          </a:xfrm>
          <a:prstGeom prst="roundRect">
            <a:avLst>
              <a:gd name="adj" fmla="val 8604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innerShdw blurRad="50800" dist="25400" dir="138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淘宝网  </a:t>
            </a:r>
            <a:r>
              <a:rPr lang="en-US" altLang="zh-CN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-【</a:t>
            </a:r>
            <a:r>
              <a:rPr lang="zh-CN" altLang="en-US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梵</a:t>
            </a:r>
            <a:r>
              <a:rPr lang="en-US" altLang="zh-CN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帝</a:t>
            </a:r>
            <a:r>
              <a:rPr lang="en-US" altLang="zh-CN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 smtClean="0">
                <a:solidFill>
                  <a:srgbClr val="4D4D4D">
                    <a:lumMod val="85000"/>
                    <a:lumOff val="15000"/>
                  </a:srgbClr>
                </a:solidFill>
                <a:latin typeface="微软雅黑" pitchFamily="34" charset="-122"/>
                <a:ea typeface="微软雅黑" pitchFamily="34" charset="-122"/>
              </a:rPr>
              <a:t>精品资源库</a:t>
            </a:r>
            <a:endParaRPr lang="zh-CN" altLang="en-US" sz="1600" dirty="0">
              <a:solidFill>
                <a:srgbClr val="4D4D4D">
                  <a:lumMod val="85000"/>
                  <a:lumOff val="1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>
            <a:hlinkClick r:id="rId3" tooltip="点击选择PPT模版"/>
          </p:cNvPr>
          <p:cNvSpPr/>
          <p:nvPr/>
        </p:nvSpPr>
        <p:spPr>
          <a:xfrm>
            <a:off x="6316663" y="3938588"/>
            <a:ext cx="1008062" cy="523875"/>
          </a:xfrm>
          <a:prstGeom prst="roundRect">
            <a:avLst>
              <a:gd name="adj" fmla="val 8604"/>
            </a:avLst>
          </a:prstGeom>
          <a:gradFill>
            <a:gsLst>
              <a:gs pos="0">
                <a:srgbClr val="F6BB00"/>
              </a:gs>
              <a:gs pos="100000">
                <a:srgbClr val="FFD243"/>
              </a:gs>
            </a:gsLst>
            <a:lin ang="16200000" scaled="1"/>
          </a:gradFill>
          <a:ln w="9525">
            <a:solidFill>
              <a:srgbClr val="FFD2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 smtClean="0">
                <a:solidFill>
                  <a:srgbClr val="4D4D4D">
                    <a:lumMod val="85000"/>
                    <a:lumOff val="15000"/>
                  </a:srgbClr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搜 索</a:t>
            </a:r>
            <a:endParaRPr lang="zh-CN" altLang="en-US" dirty="0">
              <a:solidFill>
                <a:srgbClr val="4D4D4D">
                  <a:lumMod val="85000"/>
                  <a:lumOff val="15000"/>
                </a:srgbClr>
              </a:solidFill>
              <a:effectLst>
                <a:outerShdw dist="12700" dir="5400000" rotWithShape="0">
                  <a:srgbClr val="FFF7D5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1655763" y="4586288"/>
            <a:ext cx="583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 smtClean="0">
                <a:solidFill>
                  <a:srgbClr val="A6A6A6"/>
                </a:solidFill>
                <a:latin typeface="微软雅黑" pitchFamily="34" charset="-122"/>
                <a:ea typeface="微软雅黑" pitchFamily="34" charset="-122"/>
              </a:rPr>
              <a:t>技术支持：梵帝尼</a:t>
            </a:r>
            <a:endParaRPr lang="en-US" altLang="zh-CN" sz="900" dirty="0" smtClean="0">
              <a:solidFill>
                <a:srgbClr val="A6A6A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005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14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94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573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00"/>
          </a:xfrm>
        </p:spPr>
        <p:txBody>
          <a:bodyPr>
            <a:noAutofit/>
          </a:bodyPr>
          <a:lstStyle>
            <a:lvl1pPr algn="l">
              <a:defRPr sz="3600">
                <a:ea typeface="微软简标宋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836712"/>
            <a:ext cx="6876256" cy="0"/>
          </a:xfrm>
          <a:prstGeom prst="line">
            <a:avLst/>
          </a:prstGeom>
          <a:ln w="19050">
            <a:gradFill flip="none" rotWithShape="1">
              <a:gsLst>
                <a:gs pos="83000">
                  <a:srgbClr val="0D01FF"/>
                </a:gs>
                <a:gs pos="66000">
                  <a:schemeClr val="accent5"/>
                </a:gs>
                <a:gs pos="50000">
                  <a:srgbClr val="00B050"/>
                </a:gs>
                <a:gs pos="34000">
                  <a:srgbClr val="FFFF00"/>
                </a:gs>
                <a:gs pos="17000">
                  <a:srgbClr val="FFC000"/>
                </a:gs>
                <a:gs pos="0">
                  <a:srgbClr val="FF0000"/>
                </a:gs>
                <a:gs pos="100000">
                  <a:srgbClr val="7030A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83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6971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178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689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2711-ABAA-405E-9AF3-71334A419753}" type="datetimeFigureOut">
              <a:rPr lang="zh-CN" altLang="en-US" smtClean="0"/>
              <a:pPr/>
              <a:t>2012/3/30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26D5-B18D-4B56-963F-27787768DD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1428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7388" y="1196975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600" dirty="0" smtClean="0"/>
              <a:t>跟我学</a:t>
            </a:r>
            <a:endParaRPr lang="zh-CN" altLang="en-US" sz="6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3188" y="2952750"/>
            <a:ext cx="6400800" cy="838944"/>
          </a:xfrm>
        </p:spPr>
        <p:txBody>
          <a:bodyPr>
            <a:noAutofit/>
          </a:bodyPr>
          <a:lstStyle/>
          <a:p>
            <a:pPr algn="r"/>
            <a:r>
              <a:rPr lang="zh-CN" altLang="en-US" sz="4000" dirty="0" smtClean="0">
                <a:solidFill>
                  <a:srgbClr val="9201FF"/>
                </a:solidFill>
              </a:rPr>
              <a:t>幻灯片配色</a:t>
            </a:r>
            <a:endParaRPr lang="zh-CN" altLang="en-US" sz="4000" dirty="0">
              <a:solidFill>
                <a:srgbClr val="9201FF"/>
              </a:solidFill>
            </a:endParaRPr>
          </a:p>
        </p:txBody>
      </p:sp>
      <p:grpSp>
        <p:nvGrpSpPr>
          <p:cNvPr id="914" name="组合 913"/>
          <p:cNvGrpSpPr/>
          <p:nvPr/>
        </p:nvGrpSpPr>
        <p:grpSpPr>
          <a:xfrm>
            <a:off x="32717" y="925396"/>
            <a:ext cx="2011526" cy="5876122"/>
            <a:chOff x="-1908720" y="1185863"/>
            <a:chExt cx="1450975" cy="4238625"/>
          </a:xfrm>
          <a:solidFill>
            <a:schemeClr val="bg1">
              <a:lumMod val="75000"/>
            </a:schemeClr>
          </a:solidFill>
        </p:grpSpPr>
        <p:sp>
          <p:nvSpPr>
            <p:cNvPr id="24" name="Freeform 822"/>
            <p:cNvSpPr>
              <a:spLocks/>
            </p:cNvSpPr>
            <p:nvPr/>
          </p:nvSpPr>
          <p:spPr bwMode="auto">
            <a:xfrm>
              <a:off x="-589508" y="1985963"/>
              <a:ext cx="41275" cy="23813"/>
            </a:xfrm>
            <a:custGeom>
              <a:avLst/>
              <a:gdLst>
                <a:gd name="T0" fmla="*/ 0 w 26"/>
                <a:gd name="T1" fmla="*/ 10 h 15"/>
                <a:gd name="T2" fmla="*/ 0 w 26"/>
                <a:gd name="T3" fmla="*/ 10 h 15"/>
                <a:gd name="T4" fmla="*/ 5 w 26"/>
                <a:gd name="T5" fmla="*/ 5 h 15"/>
                <a:gd name="T6" fmla="*/ 5 w 26"/>
                <a:gd name="T7" fmla="*/ 0 h 15"/>
                <a:gd name="T8" fmla="*/ 5 w 26"/>
                <a:gd name="T9" fmla="*/ 0 h 15"/>
                <a:gd name="T10" fmla="*/ 11 w 26"/>
                <a:gd name="T11" fmla="*/ 5 h 15"/>
                <a:gd name="T12" fmla="*/ 21 w 26"/>
                <a:gd name="T13" fmla="*/ 10 h 15"/>
                <a:gd name="T14" fmla="*/ 26 w 26"/>
                <a:gd name="T15" fmla="*/ 10 h 15"/>
                <a:gd name="T16" fmla="*/ 21 w 26"/>
                <a:gd name="T17" fmla="*/ 15 h 15"/>
                <a:gd name="T18" fmla="*/ 21 w 26"/>
                <a:gd name="T19" fmla="*/ 15 h 15"/>
                <a:gd name="T20" fmla="*/ 21 w 26"/>
                <a:gd name="T21" fmla="*/ 10 h 15"/>
                <a:gd name="T22" fmla="*/ 16 w 26"/>
                <a:gd name="T23" fmla="*/ 10 h 15"/>
                <a:gd name="T24" fmla="*/ 0 w 26"/>
                <a:gd name="T25" fmla="*/ 10 h 15"/>
                <a:gd name="T26" fmla="*/ 0 w 26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5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823"/>
            <p:cNvSpPr>
              <a:spLocks/>
            </p:cNvSpPr>
            <p:nvPr/>
          </p:nvSpPr>
          <p:spPr bwMode="auto">
            <a:xfrm>
              <a:off x="-646658" y="1985963"/>
              <a:ext cx="23813" cy="23813"/>
            </a:xfrm>
            <a:custGeom>
              <a:avLst/>
              <a:gdLst>
                <a:gd name="T0" fmla="*/ 5 w 15"/>
                <a:gd name="T1" fmla="*/ 0 h 15"/>
                <a:gd name="T2" fmla="*/ 5 w 15"/>
                <a:gd name="T3" fmla="*/ 0 h 15"/>
                <a:gd name="T4" fmla="*/ 5 w 15"/>
                <a:gd name="T5" fmla="*/ 5 h 15"/>
                <a:gd name="T6" fmla="*/ 5 w 15"/>
                <a:gd name="T7" fmla="*/ 5 h 15"/>
                <a:gd name="T8" fmla="*/ 15 w 15"/>
                <a:gd name="T9" fmla="*/ 0 h 15"/>
                <a:gd name="T10" fmla="*/ 15 w 15"/>
                <a:gd name="T11" fmla="*/ 0 h 15"/>
                <a:gd name="T12" fmla="*/ 15 w 15"/>
                <a:gd name="T13" fmla="*/ 10 h 15"/>
                <a:gd name="T14" fmla="*/ 15 w 15"/>
                <a:gd name="T15" fmla="*/ 10 h 15"/>
                <a:gd name="T16" fmla="*/ 5 w 15"/>
                <a:gd name="T17" fmla="*/ 15 h 15"/>
                <a:gd name="T18" fmla="*/ 0 w 15"/>
                <a:gd name="T19" fmla="*/ 10 h 15"/>
                <a:gd name="T20" fmla="*/ 0 w 15"/>
                <a:gd name="T21" fmla="*/ 5 h 15"/>
                <a:gd name="T22" fmla="*/ 5 w 15"/>
                <a:gd name="T23" fmla="*/ 0 h 15"/>
                <a:gd name="T24" fmla="*/ 5 w 15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824"/>
            <p:cNvSpPr>
              <a:spLocks/>
            </p:cNvSpPr>
            <p:nvPr/>
          </p:nvSpPr>
          <p:spPr bwMode="auto">
            <a:xfrm>
              <a:off x="-654595" y="20097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15 w 26"/>
                <a:gd name="T5" fmla="*/ 11 h 16"/>
                <a:gd name="T6" fmla="*/ 0 w 26"/>
                <a:gd name="T7" fmla="*/ 11 h 16"/>
                <a:gd name="T8" fmla="*/ 0 w 26"/>
                <a:gd name="T9" fmla="*/ 11 h 16"/>
                <a:gd name="T10" fmla="*/ 0 w 26"/>
                <a:gd name="T11" fmla="*/ 6 h 16"/>
                <a:gd name="T12" fmla="*/ 0 w 26"/>
                <a:gd name="T13" fmla="*/ 0 h 16"/>
                <a:gd name="T14" fmla="*/ 0 w 26"/>
                <a:gd name="T15" fmla="*/ 0 h 16"/>
                <a:gd name="T16" fmla="*/ 0 w 26"/>
                <a:gd name="T17" fmla="*/ 11 h 16"/>
                <a:gd name="T18" fmla="*/ 0 w 26"/>
                <a:gd name="T19" fmla="*/ 11 h 16"/>
                <a:gd name="T20" fmla="*/ 5 w 26"/>
                <a:gd name="T21" fmla="*/ 6 h 16"/>
                <a:gd name="T22" fmla="*/ 15 w 26"/>
                <a:gd name="T23" fmla="*/ 6 h 16"/>
                <a:gd name="T24" fmla="*/ 26 w 26"/>
                <a:gd name="T25" fmla="*/ 6 h 16"/>
                <a:gd name="T26" fmla="*/ 26 w 26"/>
                <a:gd name="T27" fmla="*/ 6 h 16"/>
                <a:gd name="T28" fmla="*/ 26 w 26"/>
                <a:gd name="T29" fmla="*/ 11 h 16"/>
                <a:gd name="T30" fmla="*/ 26 w 26"/>
                <a:gd name="T31" fmla="*/ 11 h 16"/>
                <a:gd name="T32" fmla="*/ 26 w 26"/>
                <a:gd name="T33" fmla="*/ 16 h 16"/>
                <a:gd name="T34" fmla="*/ 20 w 26"/>
                <a:gd name="T35" fmla="*/ 16 h 16"/>
                <a:gd name="T36" fmla="*/ 20 w 2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825"/>
            <p:cNvSpPr>
              <a:spLocks/>
            </p:cNvSpPr>
            <p:nvPr/>
          </p:nvSpPr>
          <p:spPr bwMode="auto">
            <a:xfrm>
              <a:off x="-597445" y="2043113"/>
              <a:ext cx="57150" cy="17463"/>
            </a:xfrm>
            <a:custGeom>
              <a:avLst/>
              <a:gdLst>
                <a:gd name="T0" fmla="*/ 0 w 36"/>
                <a:gd name="T1" fmla="*/ 0 h 11"/>
                <a:gd name="T2" fmla="*/ 0 w 36"/>
                <a:gd name="T3" fmla="*/ 0 h 11"/>
                <a:gd name="T4" fmla="*/ 16 w 36"/>
                <a:gd name="T5" fmla="*/ 0 h 11"/>
                <a:gd name="T6" fmla="*/ 26 w 36"/>
                <a:gd name="T7" fmla="*/ 0 h 11"/>
                <a:gd name="T8" fmla="*/ 36 w 36"/>
                <a:gd name="T9" fmla="*/ 11 h 11"/>
                <a:gd name="T10" fmla="*/ 36 w 36"/>
                <a:gd name="T11" fmla="*/ 11 h 11"/>
                <a:gd name="T12" fmla="*/ 10 w 36"/>
                <a:gd name="T13" fmla="*/ 5 h 11"/>
                <a:gd name="T14" fmla="*/ 5 w 36"/>
                <a:gd name="T15" fmla="*/ 5 h 11"/>
                <a:gd name="T16" fmla="*/ 0 w 36"/>
                <a:gd name="T17" fmla="*/ 0 h 11"/>
                <a:gd name="T18" fmla="*/ 0 w 3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826"/>
            <p:cNvSpPr>
              <a:spLocks/>
            </p:cNvSpPr>
            <p:nvPr/>
          </p:nvSpPr>
          <p:spPr bwMode="auto">
            <a:xfrm>
              <a:off x="-654595" y="20351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20 w 26"/>
                <a:gd name="T5" fmla="*/ 10 h 16"/>
                <a:gd name="T6" fmla="*/ 10 w 26"/>
                <a:gd name="T7" fmla="*/ 10 h 16"/>
                <a:gd name="T8" fmla="*/ 0 w 26"/>
                <a:gd name="T9" fmla="*/ 10 h 16"/>
                <a:gd name="T10" fmla="*/ 0 w 26"/>
                <a:gd name="T11" fmla="*/ 10 h 16"/>
                <a:gd name="T12" fmla="*/ 0 w 26"/>
                <a:gd name="T13" fmla="*/ 5 h 16"/>
                <a:gd name="T14" fmla="*/ 10 w 26"/>
                <a:gd name="T15" fmla="*/ 0 h 16"/>
                <a:gd name="T16" fmla="*/ 26 w 26"/>
                <a:gd name="T17" fmla="*/ 5 h 16"/>
                <a:gd name="T18" fmla="*/ 26 w 26"/>
                <a:gd name="T19" fmla="*/ 5 h 16"/>
                <a:gd name="T20" fmla="*/ 26 w 26"/>
                <a:gd name="T21" fmla="*/ 10 h 16"/>
                <a:gd name="T22" fmla="*/ 26 w 26"/>
                <a:gd name="T23" fmla="*/ 10 h 16"/>
                <a:gd name="T24" fmla="*/ 26 w 26"/>
                <a:gd name="T25" fmla="*/ 10 h 16"/>
                <a:gd name="T26" fmla="*/ 20 w 26"/>
                <a:gd name="T27" fmla="*/ 16 h 16"/>
                <a:gd name="T28" fmla="*/ 20 w 26"/>
                <a:gd name="T2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827"/>
            <p:cNvSpPr>
              <a:spLocks/>
            </p:cNvSpPr>
            <p:nvPr/>
          </p:nvSpPr>
          <p:spPr bwMode="auto">
            <a:xfrm>
              <a:off x="-589508" y="2060576"/>
              <a:ext cx="49213" cy="15875"/>
            </a:xfrm>
            <a:custGeom>
              <a:avLst/>
              <a:gdLst>
                <a:gd name="T0" fmla="*/ 26 w 31"/>
                <a:gd name="T1" fmla="*/ 10 h 10"/>
                <a:gd name="T2" fmla="*/ 26 w 31"/>
                <a:gd name="T3" fmla="*/ 10 h 10"/>
                <a:gd name="T4" fmla="*/ 16 w 31"/>
                <a:gd name="T5" fmla="*/ 10 h 10"/>
                <a:gd name="T6" fmla="*/ 0 w 31"/>
                <a:gd name="T7" fmla="*/ 10 h 10"/>
                <a:gd name="T8" fmla="*/ 0 w 31"/>
                <a:gd name="T9" fmla="*/ 10 h 10"/>
                <a:gd name="T10" fmla="*/ 0 w 31"/>
                <a:gd name="T11" fmla="*/ 5 h 10"/>
                <a:gd name="T12" fmla="*/ 0 w 31"/>
                <a:gd name="T13" fmla="*/ 5 h 10"/>
                <a:gd name="T14" fmla="*/ 5 w 31"/>
                <a:gd name="T15" fmla="*/ 0 h 10"/>
                <a:gd name="T16" fmla="*/ 5 w 31"/>
                <a:gd name="T17" fmla="*/ 0 h 10"/>
                <a:gd name="T18" fmla="*/ 5 w 31"/>
                <a:gd name="T19" fmla="*/ 0 h 10"/>
                <a:gd name="T20" fmla="*/ 11 w 31"/>
                <a:gd name="T21" fmla="*/ 5 h 10"/>
                <a:gd name="T22" fmla="*/ 21 w 31"/>
                <a:gd name="T23" fmla="*/ 5 h 10"/>
                <a:gd name="T24" fmla="*/ 31 w 31"/>
                <a:gd name="T25" fmla="*/ 5 h 10"/>
                <a:gd name="T26" fmla="*/ 26 w 31"/>
                <a:gd name="T27" fmla="*/ 10 h 10"/>
                <a:gd name="T28" fmla="*/ 26 w 31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0">
                  <a:moveTo>
                    <a:pt x="26" y="10"/>
                  </a:moveTo>
                  <a:lnTo>
                    <a:pt x="26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828"/>
            <p:cNvSpPr>
              <a:spLocks/>
            </p:cNvSpPr>
            <p:nvPr/>
          </p:nvSpPr>
          <p:spPr bwMode="auto">
            <a:xfrm>
              <a:off x="-654595" y="2060576"/>
              <a:ext cx="49213" cy="15875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10 h 10"/>
                <a:gd name="T4" fmla="*/ 0 w 31"/>
                <a:gd name="T5" fmla="*/ 0 h 10"/>
                <a:gd name="T6" fmla="*/ 10 w 31"/>
                <a:gd name="T7" fmla="*/ 0 h 10"/>
                <a:gd name="T8" fmla="*/ 31 w 31"/>
                <a:gd name="T9" fmla="*/ 0 h 10"/>
                <a:gd name="T10" fmla="*/ 31 w 31"/>
                <a:gd name="T11" fmla="*/ 0 h 10"/>
                <a:gd name="T12" fmla="*/ 31 w 31"/>
                <a:gd name="T13" fmla="*/ 10 h 10"/>
                <a:gd name="T14" fmla="*/ 20 w 31"/>
                <a:gd name="T15" fmla="*/ 10 h 10"/>
                <a:gd name="T16" fmla="*/ 10 w 31"/>
                <a:gd name="T17" fmla="*/ 5 h 10"/>
                <a:gd name="T18" fmla="*/ 0 w 31"/>
                <a:gd name="T19" fmla="*/ 10 h 10"/>
                <a:gd name="T20" fmla="*/ 0 w 31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829"/>
            <p:cNvSpPr>
              <a:spLocks/>
            </p:cNvSpPr>
            <p:nvPr/>
          </p:nvSpPr>
          <p:spPr bwMode="auto">
            <a:xfrm>
              <a:off x="-572045" y="2084388"/>
              <a:ext cx="41275" cy="17463"/>
            </a:xfrm>
            <a:custGeom>
              <a:avLst/>
              <a:gdLst>
                <a:gd name="T0" fmla="*/ 0 w 26"/>
                <a:gd name="T1" fmla="*/ 5 h 11"/>
                <a:gd name="T2" fmla="*/ 0 w 26"/>
                <a:gd name="T3" fmla="*/ 5 h 11"/>
                <a:gd name="T4" fmla="*/ 5 w 26"/>
                <a:gd name="T5" fmla="*/ 0 h 11"/>
                <a:gd name="T6" fmla="*/ 15 w 26"/>
                <a:gd name="T7" fmla="*/ 0 h 11"/>
                <a:gd name="T8" fmla="*/ 26 w 26"/>
                <a:gd name="T9" fmla="*/ 5 h 11"/>
                <a:gd name="T10" fmla="*/ 26 w 26"/>
                <a:gd name="T11" fmla="*/ 5 h 11"/>
                <a:gd name="T12" fmla="*/ 26 w 26"/>
                <a:gd name="T13" fmla="*/ 11 h 11"/>
                <a:gd name="T14" fmla="*/ 15 w 26"/>
                <a:gd name="T15" fmla="*/ 11 h 11"/>
                <a:gd name="T16" fmla="*/ 5 w 26"/>
                <a:gd name="T17" fmla="*/ 11 h 11"/>
                <a:gd name="T18" fmla="*/ 0 w 26"/>
                <a:gd name="T19" fmla="*/ 5 h 11"/>
                <a:gd name="T20" fmla="*/ 0 w 26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830"/>
            <p:cNvSpPr>
              <a:spLocks/>
            </p:cNvSpPr>
            <p:nvPr/>
          </p:nvSpPr>
          <p:spPr bwMode="auto">
            <a:xfrm>
              <a:off x="-654595" y="2084388"/>
              <a:ext cx="49213" cy="17463"/>
            </a:xfrm>
            <a:custGeom>
              <a:avLst/>
              <a:gdLst>
                <a:gd name="T0" fmla="*/ 31 w 31"/>
                <a:gd name="T1" fmla="*/ 11 h 11"/>
                <a:gd name="T2" fmla="*/ 31 w 31"/>
                <a:gd name="T3" fmla="*/ 11 h 11"/>
                <a:gd name="T4" fmla="*/ 26 w 31"/>
                <a:gd name="T5" fmla="*/ 5 h 11"/>
                <a:gd name="T6" fmla="*/ 15 w 31"/>
                <a:gd name="T7" fmla="*/ 5 h 11"/>
                <a:gd name="T8" fmla="*/ 0 w 31"/>
                <a:gd name="T9" fmla="*/ 5 h 11"/>
                <a:gd name="T10" fmla="*/ 0 w 31"/>
                <a:gd name="T11" fmla="*/ 5 h 11"/>
                <a:gd name="T12" fmla="*/ 0 w 31"/>
                <a:gd name="T13" fmla="*/ 0 h 11"/>
                <a:gd name="T14" fmla="*/ 10 w 31"/>
                <a:gd name="T15" fmla="*/ 0 h 11"/>
                <a:gd name="T16" fmla="*/ 31 w 31"/>
                <a:gd name="T17" fmla="*/ 0 h 11"/>
                <a:gd name="T18" fmla="*/ 31 w 31"/>
                <a:gd name="T19" fmla="*/ 0 h 11"/>
                <a:gd name="T20" fmla="*/ 31 w 31"/>
                <a:gd name="T21" fmla="*/ 5 h 11"/>
                <a:gd name="T22" fmla="*/ 31 w 31"/>
                <a:gd name="T23" fmla="*/ 5 h 11"/>
                <a:gd name="T24" fmla="*/ 31 w 31"/>
                <a:gd name="T25" fmla="*/ 11 h 11"/>
                <a:gd name="T26" fmla="*/ 31 w 31"/>
                <a:gd name="T27" fmla="*/ 11 h 11"/>
                <a:gd name="T28" fmla="*/ 31 w 31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lnTo>
                    <a:pt x="31" y="11"/>
                  </a:lnTo>
                  <a:lnTo>
                    <a:pt x="26" y="5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31"/>
            <p:cNvSpPr>
              <a:spLocks/>
            </p:cNvSpPr>
            <p:nvPr/>
          </p:nvSpPr>
          <p:spPr bwMode="auto">
            <a:xfrm>
              <a:off x="-597445" y="2109788"/>
              <a:ext cx="57150" cy="15875"/>
            </a:xfrm>
            <a:custGeom>
              <a:avLst/>
              <a:gdLst>
                <a:gd name="T0" fmla="*/ 36 w 36"/>
                <a:gd name="T1" fmla="*/ 0 h 10"/>
                <a:gd name="T2" fmla="*/ 36 w 36"/>
                <a:gd name="T3" fmla="*/ 0 h 10"/>
                <a:gd name="T4" fmla="*/ 31 w 36"/>
                <a:gd name="T5" fmla="*/ 5 h 10"/>
                <a:gd name="T6" fmla="*/ 21 w 36"/>
                <a:gd name="T7" fmla="*/ 5 h 10"/>
                <a:gd name="T8" fmla="*/ 10 w 36"/>
                <a:gd name="T9" fmla="*/ 5 h 10"/>
                <a:gd name="T10" fmla="*/ 0 w 36"/>
                <a:gd name="T11" fmla="*/ 10 h 10"/>
                <a:gd name="T12" fmla="*/ 0 w 36"/>
                <a:gd name="T13" fmla="*/ 10 h 10"/>
                <a:gd name="T14" fmla="*/ 0 w 36"/>
                <a:gd name="T15" fmla="*/ 0 h 10"/>
                <a:gd name="T16" fmla="*/ 5 w 36"/>
                <a:gd name="T17" fmla="*/ 0 h 10"/>
                <a:gd name="T18" fmla="*/ 16 w 36"/>
                <a:gd name="T19" fmla="*/ 0 h 10"/>
                <a:gd name="T20" fmla="*/ 26 w 36"/>
                <a:gd name="T21" fmla="*/ 0 h 10"/>
                <a:gd name="T22" fmla="*/ 36 w 36"/>
                <a:gd name="T23" fmla="*/ 0 h 10"/>
                <a:gd name="T24" fmla="*/ 36 w 36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0">
                  <a:moveTo>
                    <a:pt x="36" y="0"/>
                  </a:moveTo>
                  <a:lnTo>
                    <a:pt x="36" y="0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832"/>
            <p:cNvSpPr>
              <a:spLocks/>
            </p:cNvSpPr>
            <p:nvPr/>
          </p:nvSpPr>
          <p:spPr bwMode="auto">
            <a:xfrm>
              <a:off x="-654595" y="2125663"/>
              <a:ext cx="49213" cy="17463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5 w 31"/>
                <a:gd name="T5" fmla="*/ 0 h 11"/>
                <a:gd name="T6" fmla="*/ 20 w 31"/>
                <a:gd name="T7" fmla="*/ 0 h 11"/>
                <a:gd name="T8" fmla="*/ 31 w 31"/>
                <a:gd name="T9" fmla="*/ 5 h 11"/>
                <a:gd name="T10" fmla="*/ 31 w 31"/>
                <a:gd name="T11" fmla="*/ 5 h 11"/>
                <a:gd name="T12" fmla="*/ 31 w 31"/>
                <a:gd name="T13" fmla="*/ 11 h 11"/>
                <a:gd name="T14" fmla="*/ 31 w 31"/>
                <a:gd name="T15" fmla="*/ 11 h 11"/>
                <a:gd name="T16" fmla="*/ 26 w 31"/>
                <a:gd name="T17" fmla="*/ 5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0 h 11"/>
                <a:gd name="T26" fmla="*/ 0 w 3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6" y="5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33"/>
            <p:cNvSpPr>
              <a:spLocks/>
            </p:cNvSpPr>
            <p:nvPr/>
          </p:nvSpPr>
          <p:spPr bwMode="auto">
            <a:xfrm>
              <a:off x="-597445" y="2125663"/>
              <a:ext cx="41275" cy="17463"/>
            </a:xfrm>
            <a:custGeom>
              <a:avLst/>
              <a:gdLst>
                <a:gd name="T0" fmla="*/ 26 w 26"/>
                <a:gd name="T1" fmla="*/ 0 h 11"/>
                <a:gd name="T2" fmla="*/ 26 w 26"/>
                <a:gd name="T3" fmla="*/ 0 h 11"/>
                <a:gd name="T4" fmla="*/ 26 w 26"/>
                <a:gd name="T5" fmla="*/ 11 h 11"/>
                <a:gd name="T6" fmla="*/ 26 w 26"/>
                <a:gd name="T7" fmla="*/ 11 h 11"/>
                <a:gd name="T8" fmla="*/ 10 w 26"/>
                <a:gd name="T9" fmla="*/ 11 h 11"/>
                <a:gd name="T10" fmla="*/ 0 w 26"/>
                <a:gd name="T11" fmla="*/ 11 h 11"/>
                <a:gd name="T12" fmla="*/ 0 w 26"/>
                <a:gd name="T13" fmla="*/ 11 h 11"/>
                <a:gd name="T14" fmla="*/ 0 w 26"/>
                <a:gd name="T15" fmla="*/ 0 h 11"/>
                <a:gd name="T16" fmla="*/ 10 w 26"/>
                <a:gd name="T17" fmla="*/ 0 h 11"/>
                <a:gd name="T18" fmla="*/ 26 w 26"/>
                <a:gd name="T19" fmla="*/ 0 h 11"/>
                <a:gd name="T20" fmla="*/ 26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lnTo>
                    <a:pt x="26" y="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834"/>
            <p:cNvSpPr>
              <a:spLocks/>
            </p:cNvSpPr>
            <p:nvPr/>
          </p:nvSpPr>
          <p:spPr bwMode="auto">
            <a:xfrm>
              <a:off x="-672058" y="2151063"/>
              <a:ext cx="58738" cy="7938"/>
            </a:xfrm>
            <a:custGeom>
              <a:avLst/>
              <a:gdLst>
                <a:gd name="T0" fmla="*/ 31 w 37"/>
                <a:gd name="T1" fmla="*/ 5 h 5"/>
                <a:gd name="T2" fmla="*/ 31 w 37"/>
                <a:gd name="T3" fmla="*/ 5 h 5"/>
                <a:gd name="T4" fmla="*/ 26 w 37"/>
                <a:gd name="T5" fmla="*/ 5 h 5"/>
                <a:gd name="T6" fmla="*/ 16 w 37"/>
                <a:gd name="T7" fmla="*/ 5 h 5"/>
                <a:gd name="T8" fmla="*/ 6 w 37"/>
                <a:gd name="T9" fmla="*/ 5 h 5"/>
                <a:gd name="T10" fmla="*/ 0 w 37"/>
                <a:gd name="T11" fmla="*/ 0 h 5"/>
                <a:gd name="T12" fmla="*/ 0 w 37"/>
                <a:gd name="T13" fmla="*/ 0 h 5"/>
                <a:gd name="T14" fmla="*/ 6 w 37"/>
                <a:gd name="T15" fmla="*/ 0 h 5"/>
                <a:gd name="T16" fmla="*/ 21 w 37"/>
                <a:gd name="T17" fmla="*/ 0 h 5"/>
                <a:gd name="T18" fmla="*/ 31 w 37"/>
                <a:gd name="T19" fmla="*/ 0 h 5"/>
                <a:gd name="T20" fmla="*/ 37 w 37"/>
                <a:gd name="T21" fmla="*/ 5 h 5"/>
                <a:gd name="T22" fmla="*/ 31 w 37"/>
                <a:gd name="T23" fmla="*/ 5 h 5"/>
                <a:gd name="T24" fmla="*/ 31 w 37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">
                  <a:moveTo>
                    <a:pt x="31" y="5"/>
                  </a:moveTo>
                  <a:lnTo>
                    <a:pt x="31" y="5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5"/>
                  </a:lnTo>
                  <a:lnTo>
                    <a:pt x="31" y="5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35"/>
            <p:cNvSpPr>
              <a:spLocks/>
            </p:cNvSpPr>
            <p:nvPr/>
          </p:nvSpPr>
          <p:spPr bwMode="auto">
            <a:xfrm>
              <a:off x="-589508" y="2151063"/>
              <a:ext cx="49213" cy="15875"/>
            </a:xfrm>
            <a:custGeom>
              <a:avLst/>
              <a:gdLst>
                <a:gd name="T0" fmla="*/ 0 w 31"/>
                <a:gd name="T1" fmla="*/ 5 h 10"/>
                <a:gd name="T2" fmla="*/ 0 w 31"/>
                <a:gd name="T3" fmla="*/ 5 h 10"/>
                <a:gd name="T4" fmla="*/ 0 w 31"/>
                <a:gd name="T5" fmla="*/ 5 h 10"/>
                <a:gd name="T6" fmla="*/ 5 w 31"/>
                <a:gd name="T7" fmla="*/ 0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5 h 10"/>
                <a:gd name="T16" fmla="*/ 31 w 31"/>
                <a:gd name="T17" fmla="*/ 5 h 10"/>
                <a:gd name="T18" fmla="*/ 26 w 31"/>
                <a:gd name="T19" fmla="*/ 10 h 10"/>
                <a:gd name="T20" fmla="*/ 16 w 31"/>
                <a:gd name="T21" fmla="*/ 5 h 10"/>
                <a:gd name="T22" fmla="*/ 11 w 31"/>
                <a:gd name="T23" fmla="*/ 5 h 10"/>
                <a:gd name="T24" fmla="*/ 0 w 31"/>
                <a:gd name="T25" fmla="*/ 5 h 10"/>
                <a:gd name="T26" fmla="*/ 0 w 31"/>
                <a:gd name="T2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837"/>
            <p:cNvSpPr>
              <a:spLocks/>
            </p:cNvSpPr>
            <p:nvPr/>
          </p:nvSpPr>
          <p:spPr bwMode="auto">
            <a:xfrm>
              <a:off x="-654595" y="2166938"/>
              <a:ext cx="49213" cy="17463"/>
            </a:xfrm>
            <a:custGeom>
              <a:avLst/>
              <a:gdLst>
                <a:gd name="T0" fmla="*/ 0 w 31"/>
                <a:gd name="T1" fmla="*/ 5 h 11"/>
                <a:gd name="T2" fmla="*/ 0 w 31"/>
                <a:gd name="T3" fmla="*/ 5 h 11"/>
                <a:gd name="T4" fmla="*/ 10 w 31"/>
                <a:gd name="T5" fmla="*/ 0 h 11"/>
                <a:gd name="T6" fmla="*/ 15 w 31"/>
                <a:gd name="T7" fmla="*/ 0 h 11"/>
                <a:gd name="T8" fmla="*/ 26 w 31"/>
                <a:gd name="T9" fmla="*/ 5 h 11"/>
                <a:gd name="T10" fmla="*/ 31 w 31"/>
                <a:gd name="T11" fmla="*/ 0 h 11"/>
                <a:gd name="T12" fmla="*/ 31 w 31"/>
                <a:gd name="T13" fmla="*/ 0 h 11"/>
                <a:gd name="T14" fmla="*/ 31 w 31"/>
                <a:gd name="T15" fmla="*/ 5 h 11"/>
                <a:gd name="T16" fmla="*/ 31 w 31"/>
                <a:gd name="T17" fmla="*/ 11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840"/>
            <p:cNvSpPr>
              <a:spLocks/>
            </p:cNvSpPr>
            <p:nvPr/>
          </p:nvSpPr>
          <p:spPr bwMode="auto">
            <a:xfrm>
              <a:off x="-589508" y="2019301"/>
              <a:ext cx="49213" cy="15875"/>
            </a:xfrm>
            <a:custGeom>
              <a:avLst/>
              <a:gdLst>
                <a:gd name="T0" fmla="*/ 5 w 31"/>
                <a:gd name="T1" fmla="*/ 0 h 10"/>
                <a:gd name="T2" fmla="*/ 5 w 31"/>
                <a:gd name="T3" fmla="*/ 0 h 10"/>
                <a:gd name="T4" fmla="*/ 5 w 31"/>
                <a:gd name="T5" fmla="*/ 0 h 10"/>
                <a:gd name="T6" fmla="*/ 11 w 31"/>
                <a:gd name="T7" fmla="*/ 5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10 h 10"/>
                <a:gd name="T16" fmla="*/ 31 w 31"/>
                <a:gd name="T17" fmla="*/ 10 h 10"/>
                <a:gd name="T18" fmla="*/ 11 w 31"/>
                <a:gd name="T19" fmla="*/ 10 h 10"/>
                <a:gd name="T20" fmla="*/ 0 w 31"/>
                <a:gd name="T21" fmla="*/ 5 h 10"/>
                <a:gd name="T22" fmla="*/ 5 w 31"/>
                <a:gd name="T23" fmla="*/ 0 h 10"/>
                <a:gd name="T24" fmla="*/ 5 w 3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41"/>
            <p:cNvSpPr>
              <a:spLocks/>
            </p:cNvSpPr>
            <p:nvPr/>
          </p:nvSpPr>
          <p:spPr bwMode="auto">
            <a:xfrm>
              <a:off x="-589508" y="1985963"/>
              <a:ext cx="41275" cy="23813"/>
            </a:xfrm>
            <a:custGeom>
              <a:avLst/>
              <a:gdLst>
                <a:gd name="T0" fmla="*/ 0 w 26"/>
                <a:gd name="T1" fmla="*/ 10 h 15"/>
                <a:gd name="T2" fmla="*/ 0 w 26"/>
                <a:gd name="T3" fmla="*/ 10 h 15"/>
                <a:gd name="T4" fmla="*/ 5 w 26"/>
                <a:gd name="T5" fmla="*/ 5 h 15"/>
                <a:gd name="T6" fmla="*/ 5 w 26"/>
                <a:gd name="T7" fmla="*/ 0 h 15"/>
                <a:gd name="T8" fmla="*/ 5 w 26"/>
                <a:gd name="T9" fmla="*/ 0 h 15"/>
                <a:gd name="T10" fmla="*/ 11 w 26"/>
                <a:gd name="T11" fmla="*/ 5 h 15"/>
                <a:gd name="T12" fmla="*/ 21 w 26"/>
                <a:gd name="T13" fmla="*/ 10 h 15"/>
                <a:gd name="T14" fmla="*/ 26 w 26"/>
                <a:gd name="T15" fmla="*/ 10 h 15"/>
                <a:gd name="T16" fmla="*/ 21 w 26"/>
                <a:gd name="T17" fmla="*/ 15 h 15"/>
                <a:gd name="T18" fmla="*/ 21 w 26"/>
                <a:gd name="T19" fmla="*/ 15 h 15"/>
                <a:gd name="T20" fmla="*/ 21 w 26"/>
                <a:gd name="T21" fmla="*/ 10 h 15"/>
                <a:gd name="T22" fmla="*/ 16 w 26"/>
                <a:gd name="T23" fmla="*/ 10 h 15"/>
                <a:gd name="T24" fmla="*/ 0 w 26"/>
                <a:gd name="T25" fmla="*/ 10 h 15"/>
                <a:gd name="T26" fmla="*/ 0 w 26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5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842"/>
            <p:cNvSpPr>
              <a:spLocks/>
            </p:cNvSpPr>
            <p:nvPr/>
          </p:nvSpPr>
          <p:spPr bwMode="auto">
            <a:xfrm>
              <a:off x="-646658" y="1985963"/>
              <a:ext cx="23813" cy="23813"/>
            </a:xfrm>
            <a:custGeom>
              <a:avLst/>
              <a:gdLst>
                <a:gd name="T0" fmla="*/ 5 w 15"/>
                <a:gd name="T1" fmla="*/ 0 h 15"/>
                <a:gd name="T2" fmla="*/ 5 w 15"/>
                <a:gd name="T3" fmla="*/ 0 h 15"/>
                <a:gd name="T4" fmla="*/ 5 w 15"/>
                <a:gd name="T5" fmla="*/ 5 h 15"/>
                <a:gd name="T6" fmla="*/ 5 w 15"/>
                <a:gd name="T7" fmla="*/ 5 h 15"/>
                <a:gd name="T8" fmla="*/ 15 w 15"/>
                <a:gd name="T9" fmla="*/ 0 h 15"/>
                <a:gd name="T10" fmla="*/ 15 w 15"/>
                <a:gd name="T11" fmla="*/ 0 h 15"/>
                <a:gd name="T12" fmla="*/ 15 w 15"/>
                <a:gd name="T13" fmla="*/ 10 h 15"/>
                <a:gd name="T14" fmla="*/ 15 w 15"/>
                <a:gd name="T15" fmla="*/ 10 h 15"/>
                <a:gd name="T16" fmla="*/ 5 w 15"/>
                <a:gd name="T17" fmla="*/ 15 h 15"/>
                <a:gd name="T18" fmla="*/ 0 w 15"/>
                <a:gd name="T19" fmla="*/ 10 h 15"/>
                <a:gd name="T20" fmla="*/ 0 w 15"/>
                <a:gd name="T21" fmla="*/ 5 h 15"/>
                <a:gd name="T22" fmla="*/ 5 w 15"/>
                <a:gd name="T23" fmla="*/ 0 h 15"/>
                <a:gd name="T24" fmla="*/ 5 w 15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843"/>
            <p:cNvSpPr>
              <a:spLocks/>
            </p:cNvSpPr>
            <p:nvPr/>
          </p:nvSpPr>
          <p:spPr bwMode="auto">
            <a:xfrm>
              <a:off x="-654595" y="20097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15 w 26"/>
                <a:gd name="T5" fmla="*/ 11 h 16"/>
                <a:gd name="T6" fmla="*/ 0 w 26"/>
                <a:gd name="T7" fmla="*/ 11 h 16"/>
                <a:gd name="T8" fmla="*/ 0 w 26"/>
                <a:gd name="T9" fmla="*/ 11 h 16"/>
                <a:gd name="T10" fmla="*/ 0 w 26"/>
                <a:gd name="T11" fmla="*/ 6 h 16"/>
                <a:gd name="T12" fmla="*/ 0 w 26"/>
                <a:gd name="T13" fmla="*/ 0 h 16"/>
                <a:gd name="T14" fmla="*/ 0 w 26"/>
                <a:gd name="T15" fmla="*/ 0 h 16"/>
                <a:gd name="T16" fmla="*/ 0 w 26"/>
                <a:gd name="T17" fmla="*/ 11 h 16"/>
                <a:gd name="T18" fmla="*/ 0 w 26"/>
                <a:gd name="T19" fmla="*/ 11 h 16"/>
                <a:gd name="T20" fmla="*/ 5 w 26"/>
                <a:gd name="T21" fmla="*/ 6 h 16"/>
                <a:gd name="T22" fmla="*/ 15 w 26"/>
                <a:gd name="T23" fmla="*/ 6 h 16"/>
                <a:gd name="T24" fmla="*/ 26 w 26"/>
                <a:gd name="T25" fmla="*/ 6 h 16"/>
                <a:gd name="T26" fmla="*/ 26 w 26"/>
                <a:gd name="T27" fmla="*/ 6 h 16"/>
                <a:gd name="T28" fmla="*/ 26 w 26"/>
                <a:gd name="T29" fmla="*/ 11 h 16"/>
                <a:gd name="T30" fmla="*/ 26 w 26"/>
                <a:gd name="T31" fmla="*/ 11 h 16"/>
                <a:gd name="T32" fmla="*/ 26 w 26"/>
                <a:gd name="T33" fmla="*/ 16 h 16"/>
                <a:gd name="T34" fmla="*/ 20 w 26"/>
                <a:gd name="T35" fmla="*/ 16 h 16"/>
                <a:gd name="T36" fmla="*/ 20 w 26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15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844"/>
            <p:cNvSpPr>
              <a:spLocks/>
            </p:cNvSpPr>
            <p:nvPr/>
          </p:nvSpPr>
          <p:spPr bwMode="auto">
            <a:xfrm>
              <a:off x="-597445" y="2043113"/>
              <a:ext cx="57150" cy="17463"/>
            </a:xfrm>
            <a:custGeom>
              <a:avLst/>
              <a:gdLst>
                <a:gd name="T0" fmla="*/ 0 w 36"/>
                <a:gd name="T1" fmla="*/ 0 h 11"/>
                <a:gd name="T2" fmla="*/ 0 w 36"/>
                <a:gd name="T3" fmla="*/ 0 h 11"/>
                <a:gd name="T4" fmla="*/ 16 w 36"/>
                <a:gd name="T5" fmla="*/ 0 h 11"/>
                <a:gd name="T6" fmla="*/ 26 w 36"/>
                <a:gd name="T7" fmla="*/ 0 h 11"/>
                <a:gd name="T8" fmla="*/ 36 w 36"/>
                <a:gd name="T9" fmla="*/ 11 h 11"/>
                <a:gd name="T10" fmla="*/ 36 w 36"/>
                <a:gd name="T11" fmla="*/ 11 h 11"/>
                <a:gd name="T12" fmla="*/ 10 w 36"/>
                <a:gd name="T13" fmla="*/ 5 h 11"/>
                <a:gd name="T14" fmla="*/ 5 w 36"/>
                <a:gd name="T15" fmla="*/ 5 h 11"/>
                <a:gd name="T16" fmla="*/ 0 w 36"/>
                <a:gd name="T17" fmla="*/ 0 h 11"/>
                <a:gd name="T18" fmla="*/ 0 w 3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45"/>
            <p:cNvSpPr>
              <a:spLocks/>
            </p:cNvSpPr>
            <p:nvPr/>
          </p:nvSpPr>
          <p:spPr bwMode="auto">
            <a:xfrm>
              <a:off x="-654595" y="2035176"/>
              <a:ext cx="41275" cy="25400"/>
            </a:xfrm>
            <a:custGeom>
              <a:avLst/>
              <a:gdLst>
                <a:gd name="T0" fmla="*/ 20 w 26"/>
                <a:gd name="T1" fmla="*/ 16 h 16"/>
                <a:gd name="T2" fmla="*/ 20 w 26"/>
                <a:gd name="T3" fmla="*/ 16 h 16"/>
                <a:gd name="T4" fmla="*/ 20 w 26"/>
                <a:gd name="T5" fmla="*/ 10 h 16"/>
                <a:gd name="T6" fmla="*/ 10 w 26"/>
                <a:gd name="T7" fmla="*/ 10 h 16"/>
                <a:gd name="T8" fmla="*/ 0 w 26"/>
                <a:gd name="T9" fmla="*/ 10 h 16"/>
                <a:gd name="T10" fmla="*/ 0 w 26"/>
                <a:gd name="T11" fmla="*/ 10 h 16"/>
                <a:gd name="T12" fmla="*/ 0 w 26"/>
                <a:gd name="T13" fmla="*/ 5 h 16"/>
                <a:gd name="T14" fmla="*/ 10 w 26"/>
                <a:gd name="T15" fmla="*/ 0 h 16"/>
                <a:gd name="T16" fmla="*/ 26 w 26"/>
                <a:gd name="T17" fmla="*/ 5 h 16"/>
                <a:gd name="T18" fmla="*/ 26 w 26"/>
                <a:gd name="T19" fmla="*/ 5 h 16"/>
                <a:gd name="T20" fmla="*/ 26 w 26"/>
                <a:gd name="T21" fmla="*/ 10 h 16"/>
                <a:gd name="T22" fmla="*/ 26 w 26"/>
                <a:gd name="T23" fmla="*/ 10 h 16"/>
                <a:gd name="T24" fmla="*/ 26 w 26"/>
                <a:gd name="T25" fmla="*/ 10 h 16"/>
                <a:gd name="T26" fmla="*/ 20 w 26"/>
                <a:gd name="T27" fmla="*/ 16 h 16"/>
                <a:gd name="T28" fmla="*/ 20 w 26"/>
                <a:gd name="T2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6">
                  <a:moveTo>
                    <a:pt x="20" y="16"/>
                  </a:moveTo>
                  <a:lnTo>
                    <a:pt x="20" y="16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46"/>
            <p:cNvSpPr>
              <a:spLocks/>
            </p:cNvSpPr>
            <p:nvPr/>
          </p:nvSpPr>
          <p:spPr bwMode="auto">
            <a:xfrm>
              <a:off x="-589508" y="2060576"/>
              <a:ext cx="49213" cy="15875"/>
            </a:xfrm>
            <a:custGeom>
              <a:avLst/>
              <a:gdLst>
                <a:gd name="T0" fmla="*/ 26 w 31"/>
                <a:gd name="T1" fmla="*/ 10 h 10"/>
                <a:gd name="T2" fmla="*/ 26 w 31"/>
                <a:gd name="T3" fmla="*/ 10 h 10"/>
                <a:gd name="T4" fmla="*/ 16 w 31"/>
                <a:gd name="T5" fmla="*/ 10 h 10"/>
                <a:gd name="T6" fmla="*/ 0 w 31"/>
                <a:gd name="T7" fmla="*/ 10 h 10"/>
                <a:gd name="T8" fmla="*/ 0 w 31"/>
                <a:gd name="T9" fmla="*/ 10 h 10"/>
                <a:gd name="T10" fmla="*/ 0 w 31"/>
                <a:gd name="T11" fmla="*/ 5 h 10"/>
                <a:gd name="T12" fmla="*/ 0 w 31"/>
                <a:gd name="T13" fmla="*/ 5 h 10"/>
                <a:gd name="T14" fmla="*/ 5 w 31"/>
                <a:gd name="T15" fmla="*/ 0 h 10"/>
                <a:gd name="T16" fmla="*/ 5 w 31"/>
                <a:gd name="T17" fmla="*/ 0 h 10"/>
                <a:gd name="T18" fmla="*/ 5 w 31"/>
                <a:gd name="T19" fmla="*/ 0 h 10"/>
                <a:gd name="T20" fmla="*/ 11 w 31"/>
                <a:gd name="T21" fmla="*/ 5 h 10"/>
                <a:gd name="T22" fmla="*/ 21 w 31"/>
                <a:gd name="T23" fmla="*/ 5 h 10"/>
                <a:gd name="T24" fmla="*/ 31 w 31"/>
                <a:gd name="T25" fmla="*/ 5 h 10"/>
                <a:gd name="T26" fmla="*/ 26 w 31"/>
                <a:gd name="T27" fmla="*/ 10 h 10"/>
                <a:gd name="T28" fmla="*/ 26 w 31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0">
                  <a:moveTo>
                    <a:pt x="26" y="10"/>
                  </a:moveTo>
                  <a:lnTo>
                    <a:pt x="26" y="10"/>
                  </a:lnTo>
                  <a:lnTo>
                    <a:pt x="16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47"/>
            <p:cNvSpPr>
              <a:spLocks/>
            </p:cNvSpPr>
            <p:nvPr/>
          </p:nvSpPr>
          <p:spPr bwMode="auto">
            <a:xfrm>
              <a:off x="-654595" y="2060576"/>
              <a:ext cx="49213" cy="15875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10 h 10"/>
                <a:gd name="T4" fmla="*/ 0 w 31"/>
                <a:gd name="T5" fmla="*/ 0 h 10"/>
                <a:gd name="T6" fmla="*/ 10 w 31"/>
                <a:gd name="T7" fmla="*/ 0 h 10"/>
                <a:gd name="T8" fmla="*/ 31 w 31"/>
                <a:gd name="T9" fmla="*/ 0 h 10"/>
                <a:gd name="T10" fmla="*/ 31 w 31"/>
                <a:gd name="T11" fmla="*/ 0 h 10"/>
                <a:gd name="T12" fmla="*/ 31 w 31"/>
                <a:gd name="T13" fmla="*/ 10 h 10"/>
                <a:gd name="T14" fmla="*/ 20 w 31"/>
                <a:gd name="T15" fmla="*/ 10 h 10"/>
                <a:gd name="T16" fmla="*/ 10 w 31"/>
                <a:gd name="T17" fmla="*/ 5 h 10"/>
                <a:gd name="T18" fmla="*/ 0 w 31"/>
                <a:gd name="T19" fmla="*/ 10 h 10"/>
                <a:gd name="T20" fmla="*/ 0 w 31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0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48"/>
            <p:cNvSpPr>
              <a:spLocks/>
            </p:cNvSpPr>
            <p:nvPr/>
          </p:nvSpPr>
          <p:spPr bwMode="auto">
            <a:xfrm>
              <a:off x="-572045" y="2084388"/>
              <a:ext cx="41275" cy="17463"/>
            </a:xfrm>
            <a:custGeom>
              <a:avLst/>
              <a:gdLst>
                <a:gd name="T0" fmla="*/ 0 w 26"/>
                <a:gd name="T1" fmla="*/ 5 h 11"/>
                <a:gd name="T2" fmla="*/ 0 w 26"/>
                <a:gd name="T3" fmla="*/ 5 h 11"/>
                <a:gd name="T4" fmla="*/ 5 w 26"/>
                <a:gd name="T5" fmla="*/ 0 h 11"/>
                <a:gd name="T6" fmla="*/ 15 w 26"/>
                <a:gd name="T7" fmla="*/ 0 h 11"/>
                <a:gd name="T8" fmla="*/ 26 w 26"/>
                <a:gd name="T9" fmla="*/ 5 h 11"/>
                <a:gd name="T10" fmla="*/ 26 w 26"/>
                <a:gd name="T11" fmla="*/ 5 h 11"/>
                <a:gd name="T12" fmla="*/ 26 w 26"/>
                <a:gd name="T13" fmla="*/ 11 h 11"/>
                <a:gd name="T14" fmla="*/ 15 w 26"/>
                <a:gd name="T15" fmla="*/ 11 h 11"/>
                <a:gd name="T16" fmla="*/ 5 w 26"/>
                <a:gd name="T17" fmla="*/ 11 h 11"/>
                <a:gd name="T18" fmla="*/ 0 w 26"/>
                <a:gd name="T19" fmla="*/ 5 h 11"/>
                <a:gd name="T20" fmla="*/ 0 w 26"/>
                <a:gd name="T2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49"/>
            <p:cNvSpPr>
              <a:spLocks/>
            </p:cNvSpPr>
            <p:nvPr/>
          </p:nvSpPr>
          <p:spPr bwMode="auto">
            <a:xfrm>
              <a:off x="-654595" y="2084388"/>
              <a:ext cx="49213" cy="17463"/>
            </a:xfrm>
            <a:custGeom>
              <a:avLst/>
              <a:gdLst>
                <a:gd name="T0" fmla="*/ 31 w 31"/>
                <a:gd name="T1" fmla="*/ 11 h 11"/>
                <a:gd name="T2" fmla="*/ 31 w 31"/>
                <a:gd name="T3" fmla="*/ 11 h 11"/>
                <a:gd name="T4" fmla="*/ 26 w 31"/>
                <a:gd name="T5" fmla="*/ 5 h 11"/>
                <a:gd name="T6" fmla="*/ 15 w 31"/>
                <a:gd name="T7" fmla="*/ 5 h 11"/>
                <a:gd name="T8" fmla="*/ 0 w 31"/>
                <a:gd name="T9" fmla="*/ 5 h 11"/>
                <a:gd name="T10" fmla="*/ 0 w 31"/>
                <a:gd name="T11" fmla="*/ 5 h 11"/>
                <a:gd name="T12" fmla="*/ 0 w 31"/>
                <a:gd name="T13" fmla="*/ 0 h 11"/>
                <a:gd name="T14" fmla="*/ 10 w 31"/>
                <a:gd name="T15" fmla="*/ 0 h 11"/>
                <a:gd name="T16" fmla="*/ 31 w 31"/>
                <a:gd name="T17" fmla="*/ 0 h 11"/>
                <a:gd name="T18" fmla="*/ 31 w 31"/>
                <a:gd name="T19" fmla="*/ 0 h 11"/>
                <a:gd name="T20" fmla="*/ 31 w 31"/>
                <a:gd name="T21" fmla="*/ 5 h 11"/>
                <a:gd name="T22" fmla="*/ 31 w 31"/>
                <a:gd name="T23" fmla="*/ 5 h 11"/>
                <a:gd name="T24" fmla="*/ 31 w 31"/>
                <a:gd name="T25" fmla="*/ 11 h 11"/>
                <a:gd name="T26" fmla="*/ 31 w 31"/>
                <a:gd name="T27" fmla="*/ 11 h 11"/>
                <a:gd name="T28" fmla="*/ 31 w 31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1">
                  <a:moveTo>
                    <a:pt x="31" y="11"/>
                  </a:moveTo>
                  <a:lnTo>
                    <a:pt x="31" y="11"/>
                  </a:lnTo>
                  <a:lnTo>
                    <a:pt x="26" y="5"/>
                  </a:lnTo>
                  <a:lnTo>
                    <a:pt x="1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50"/>
            <p:cNvSpPr>
              <a:spLocks/>
            </p:cNvSpPr>
            <p:nvPr/>
          </p:nvSpPr>
          <p:spPr bwMode="auto">
            <a:xfrm>
              <a:off x="-597445" y="2109788"/>
              <a:ext cx="57150" cy="15875"/>
            </a:xfrm>
            <a:custGeom>
              <a:avLst/>
              <a:gdLst>
                <a:gd name="T0" fmla="*/ 36 w 36"/>
                <a:gd name="T1" fmla="*/ 0 h 10"/>
                <a:gd name="T2" fmla="*/ 36 w 36"/>
                <a:gd name="T3" fmla="*/ 0 h 10"/>
                <a:gd name="T4" fmla="*/ 31 w 36"/>
                <a:gd name="T5" fmla="*/ 5 h 10"/>
                <a:gd name="T6" fmla="*/ 21 w 36"/>
                <a:gd name="T7" fmla="*/ 5 h 10"/>
                <a:gd name="T8" fmla="*/ 10 w 36"/>
                <a:gd name="T9" fmla="*/ 5 h 10"/>
                <a:gd name="T10" fmla="*/ 0 w 36"/>
                <a:gd name="T11" fmla="*/ 10 h 10"/>
                <a:gd name="T12" fmla="*/ 0 w 36"/>
                <a:gd name="T13" fmla="*/ 10 h 10"/>
                <a:gd name="T14" fmla="*/ 0 w 36"/>
                <a:gd name="T15" fmla="*/ 0 h 10"/>
                <a:gd name="T16" fmla="*/ 5 w 36"/>
                <a:gd name="T17" fmla="*/ 0 h 10"/>
                <a:gd name="T18" fmla="*/ 16 w 36"/>
                <a:gd name="T19" fmla="*/ 0 h 10"/>
                <a:gd name="T20" fmla="*/ 26 w 36"/>
                <a:gd name="T21" fmla="*/ 0 h 10"/>
                <a:gd name="T22" fmla="*/ 36 w 36"/>
                <a:gd name="T23" fmla="*/ 0 h 10"/>
                <a:gd name="T24" fmla="*/ 36 w 36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0">
                  <a:moveTo>
                    <a:pt x="36" y="0"/>
                  </a:moveTo>
                  <a:lnTo>
                    <a:pt x="36" y="0"/>
                  </a:lnTo>
                  <a:lnTo>
                    <a:pt x="3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51"/>
            <p:cNvSpPr>
              <a:spLocks/>
            </p:cNvSpPr>
            <p:nvPr/>
          </p:nvSpPr>
          <p:spPr bwMode="auto">
            <a:xfrm>
              <a:off x="-654595" y="2125663"/>
              <a:ext cx="49213" cy="17463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0 h 11"/>
                <a:gd name="T4" fmla="*/ 5 w 31"/>
                <a:gd name="T5" fmla="*/ 0 h 11"/>
                <a:gd name="T6" fmla="*/ 20 w 31"/>
                <a:gd name="T7" fmla="*/ 0 h 11"/>
                <a:gd name="T8" fmla="*/ 31 w 31"/>
                <a:gd name="T9" fmla="*/ 5 h 11"/>
                <a:gd name="T10" fmla="*/ 31 w 31"/>
                <a:gd name="T11" fmla="*/ 5 h 11"/>
                <a:gd name="T12" fmla="*/ 31 w 31"/>
                <a:gd name="T13" fmla="*/ 11 h 11"/>
                <a:gd name="T14" fmla="*/ 31 w 31"/>
                <a:gd name="T15" fmla="*/ 11 h 11"/>
                <a:gd name="T16" fmla="*/ 26 w 31"/>
                <a:gd name="T17" fmla="*/ 5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0 h 11"/>
                <a:gd name="T26" fmla="*/ 0 w 31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0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6" y="5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52"/>
            <p:cNvSpPr>
              <a:spLocks/>
            </p:cNvSpPr>
            <p:nvPr/>
          </p:nvSpPr>
          <p:spPr bwMode="auto">
            <a:xfrm>
              <a:off x="-597445" y="2125663"/>
              <a:ext cx="41275" cy="17463"/>
            </a:xfrm>
            <a:custGeom>
              <a:avLst/>
              <a:gdLst>
                <a:gd name="T0" fmla="*/ 26 w 26"/>
                <a:gd name="T1" fmla="*/ 0 h 11"/>
                <a:gd name="T2" fmla="*/ 26 w 26"/>
                <a:gd name="T3" fmla="*/ 0 h 11"/>
                <a:gd name="T4" fmla="*/ 26 w 26"/>
                <a:gd name="T5" fmla="*/ 11 h 11"/>
                <a:gd name="T6" fmla="*/ 26 w 26"/>
                <a:gd name="T7" fmla="*/ 11 h 11"/>
                <a:gd name="T8" fmla="*/ 10 w 26"/>
                <a:gd name="T9" fmla="*/ 11 h 11"/>
                <a:gd name="T10" fmla="*/ 0 w 26"/>
                <a:gd name="T11" fmla="*/ 11 h 11"/>
                <a:gd name="T12" fmla="*/ 0 w 26"/>
                <a:gd name="T13" fmla="*/ 11 h 11"/>
                <a:gd name="T14" fmla="*/ 0 w 26"/>
                <a:gd name="T15" fmla="*/ 0 h 11"/>
                <a:gd name="T16" fmla="*/ 10 w 26"/>
                <a:gd name="T17" fmla="*/ 0 h 11"/>
                <a:gd name="T18" fmla="*/ 26 w 26"/>
                <a:gd name="T19" fmla="*/ 0 h 11"/>
                <a:gd name="T20" fmla="*/ 26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lnTo>
                    <a:pt x="26" y="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53"/>
            <p:cNvSpPr>
              <a:spLocks/>
            </p:cNvSpPr>
            <p:nvPr/>
          </p:nvSpPr>
          <p:spPr bwMode="auto">
            <a:xfrm>
              <a:off x="-672058" y="2151063"/>
              <a:ext cx="58738" cy="7938"/>
            </a:xfrm>
            <a:custGeom>
              <a:avLst/>
              <a:gdLst>
                <a:gd name="T0" fmla="*/ 31 w 37"/>
                <a:gd name="T1" fmla="*/ 5 h 5"/>
                <a:gd name="T2" fmla="*/ 31 w 37"/>
                <a:gd name="T3" fmla="*/ 5 h 5"/>
                <a:gd name="T4" fmla="*/ 26 w 37"/>
                <a:gd name="T5" fmla="*/ 5 h 5"/>
                <a:gd name="T6" fmla="*/ 16 w 37"/>
                <a:gd name="T7" fmla="*/ 5 h 5"/>
                <a:gd name="T8" fmla="*/ 6 w 37"/>
                <a:gd name="T9" fmla="*/ 5 h 5"/>
                <a:gd name="T10" fmla="*/ 0 w 37"/>
                <a:gd name="T11" fmla="*/ 0 h 5"/>
                <a:gd name="T12" fmla="*/ 0 w 37"/>
                <a:gd name="T13" fmla="*/ 0 h 5"/>
                <a:gd name="T14" fmla="*/ 6 w 37"/>
                <a:gd name="T15" fmla="*/ 0 h 5"/>
                <a:gd name="T16" fmla="*/ 21 w 37"/>
                <a:gd name="T17" fmla="*/ 0 h 5"/>
                <a:gd name="T18" fmla="*/ 31 w 37"/>
                <a:gd name="T19" fmla="*/ 0 h 5"/>
                <a:gd name="T20" fmla="*/ 37 w 37"/>
                <a:gd name="T21" fmla="*/ 5 h 5"/>
                <a:gd name="T22" fmla="*/ 31 w 37"/>
                <a:gd name="T23" fmla="*/ 5 h 5"/>
                <a:gd name="T24" fmla="*/ 31 w 37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">
                  <a:moveTo>
                    <a:pt x="31" y="5"/>
                  </a:moveTo>
                  <a:lnTo>
                    <a:pt x="31" y="5"/>
                  </a:lnTo>
                  <a:lnTo>
                    <a:pt x="26" y="5"/>
                  </a:lnTo>
                  <a:lnTo>
                    <a:pt x="16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7" y="5"/>
                  </a:lnTo>
                  <a:lnTo>
                    <a:pt x="31" y="5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54"/>
            <p:cNvSpPr>
              <a:spLocks/>
            </p:cNvSpPr>
            <p:nvPr/>
          </p:nvSpPr>
          <p:spPr bwMode="auto">
            <a:xfrm>
              <a:off x="-589508" y="2151063"/>
              <a:ext cx="49213" cy="15875"/>
            </a:xfrm>
            <a:custGeom>
              <a:avLst/>
              <a:gdLst>
                <a:gd name="T0" fmla="*/ 0 w 31"/>
                <a:gd name="T1" fmla="*/ 5 h 10"/>
                <a:gd name="T2" fmla="*/ 0 w 31"/>
                <a:gd name="T3" fmla="*/ 5 h 10"/>
                <a:gd name="T4" fmla="*/ 0 w 31"/>
                <a:gd name="T5" fmla="*/ 5 h 10"/>
                <a:gd name="T6" fmla="*/ 5 w 31"/>
                <a:gd name="T7" fmla="*/ 0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5 h 10"/>
                <a:gd name="T16" fmla="*/ 31 w 31"/>
                <a:gd name="T17" fmla="*/ 5 h 10"/>
                <a:gd name="T18" fmla="*/ 26 w 31"/>
                <a:gd name="T19" fmla="*/ 10 h 10"/>
                <a:gd name="T20" fmla="*/ 16 w 31"/>
                <a:gd name="T21" fmla="*/ 5 h 10"/>
                <a:gd name="T22" fmla="*/ 11 w 31"/>
                <a:gd name="T23" fmla="*/ 5 h 10"/>
                <a:gd name="T24" fmla="*/ 0 w 31"/>
                <a:gd name="T25" fmla="*/ 5 h 10"/>
                <a:gd name="T26" fmla="*/ 0 w 31"/>
                <a:gd name="T2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0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1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56"/>
            <p:cNvSpPr>
              <a:spLocks/>
            </p:cNvSpPr>
            <p:nvPr/>
          </p:nvSpPr>
          <p:spPr bwMode="auto">
            <a:xfrm>
              <a:off x="-654595" y="2166938"/>
              <a:ext cx="49213" cy="17463"/>
            </a:xfrm>
            <a:custGeom>
              <a:avLst/>
              <a:gdLst>
                <a:gd name="T0" fmla="*/ 0 w 31"/>
                <a:gd name="T1" fmla="*/ 5 h 11"/>
                <a:gd name="T2" fmla="*/ 0 w 31"/>
                <a:gd name="T3" fmla="*/ 5 h 11"/>
                <a:gd name="T4" fmla="*/ 10 w 31"/>
                <a:gd name="T5" fmla="*/ 0 h 11"/>
                <a:gd name="T6" fmla="*/ 15 w 31"/>
                <a:gd name="T7" fmla="*/ 0 h 11"/>
                <a:gd name="T8" fmla="*/ 26 w 31"/>
                <a:gd name="T9" fmla="*/ 5 h 11"/>
                <a:gd name="T10" fmla="*/ 31 w 31"/>
                <a:gd name="T11" fmla="*/ 0 h 11"/>
                <a:gd name="T12" fmla="*/ 31 w 31"/>
                <a:gd name="T13" fmla="*/ 0 h 11"/>
                <a:gd name="T14" fmla="*/ 31 w 31"/>
                <a:gd name="T15" fmla="*/ 5 h 11"/>
                <a:gd name="T16" fmla="*/ 31 w 31"/>
                <a:gd name="T17" fmla="*/ 11 h 11"/>
                <a:gd name="T18" fmla="*/ 15 w 31"/>
                <a:gd name="T19" fmla="*/ 11 h 11"/>
                <a:gd name="T20" fmla="*/ 5 w 31"/>
                <a:gd name="T21" fmla="*/ 11 h 11"/>
                <a:gd name="T22" fmla="*/ 0 w 31"/>
                <a:gd name="T23" fmla="*/ 5 h 11"/>
                <a:gd name="T24" fmla="*/ 0 w 31"/>
                <a:gd name="T2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1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5"/>
                  </a:lnTo>
                  <a:lnTo>
                    <a:pt x="31" y="11"/>
                  </a:lnTo>
                  <a:lnTo>
                    <a:pt x="1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859"/>
            <p:cNvSpPr>
              <a:spLocks/>
            </p:cNvSpPr>
            <p:nvPr/>
          </p:nvSpPr>
          <p:spPr bwMode="auto">
            <a:xfrm>
              <a:off x="-589508" y="2019301"/>
              <a:ext cx="49213" cy="15875"/>
            </a:xfrm>
            <a:custGeom>
              <a:avLst/>
              <a:gdLst>
                <a:gd name="T0" fmla="*/ 5 w 31"/>
                <a:gd name="T1" fmla="*/ 0 h 10"/>
                <a:gd name="T2" fmla="*/ 5 w 31"/>
                <a:gd name="T3" fmla="*/ 0 h 10"/>
                <a:gd name="T4" fmla="*/ 5 w 31"/>
                <a:gd name="T5" fmla="*/ 0 h 10"/>
                <a:gd name="T6" fmla="*/ 11 w 31"/>
                <a:gd name="T7" fmla="*/ 5 h 10"/>
                <a:gd name="T8" fmla="*/ 16 w 31"/>
                <a:gd name="T9" fmla="*/ 0 h 10"/>
                <a:gd name="T10" fmla="*/ 26 w 31"/>
                <a:gd name="T11" fmla="*/ 0 h 10"/>
                <a:gd name="T12" fmla="*/ 31 w 31"/>
                <a:gd name="T13" fmla="*/ 5 h 10"/>
                <a:gd name="T14" fmla="*/ 31 w 31"/>
                <a:gd name="T15" fmla="*/ 10 h 10"/>
                <a:gd name="T16" fmla="*/ 31 w 31"/>
                <a:gd name="T17" fmla="*/ 10 h 10"/>
                <a:gd name="T18" fmla="*/ 11 w 31"/>
                <a:gd name="T19" fmla="*/ 10 h 10"/>
                <a:gd name="T20" fmla="*/ 0 w 31"/>
                <a:gd name="T21" fmla="*/ 5 h 10"/>
                <a:gd name="T22" fmla="*/ 5 w 31"/>
                <a:gd name="T23" fmla="*/ 0 h 10"/>
                <a:gd name="T24" fmla="*/ 5 w 3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11" y="10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98"/>
            <p:cNvSpPr>
              <a:spLocks/>
            </p:cNvSpPr>
            <p:nvPr/>
          </p:nvSpPr>
          <p:spPr bwMode="auto">
            <a:xfrm>
              <a:off x="-1224508" y="4938713"/>
              <a:ext cx="709613" cy="336550"/>
            </a:xfrm>
            <a:custGeom>
              <a:avLst/>
              <a:gdLst>
                <a:gd name="T0" fmla="*/ 16 w 447"/>
                <a:gd name="T1" fmla="*/ 0 h 212"/>
                <a:gd name="T2" fmla="*/ 16 w 447"/>
                <a:gd name="T3" fmla="*/ 0 h 212"/>
                <a:gd name="T4" fmla="*/ 0 w 447"/>
                <a:gd name="T5" fmla="*/ 72 h 212"/>
                <a:gd name="T6" fmla="*/ 0 w 447"/>
                <a:gd name="T7" fmla="*/ 109 h 212"/>
                <a:gd name="T8" fmla="*/ 0 w 447"/>
                <a:gd name="T9" fmla="*/ 119 h 212"/>
                <a:gd name="T10" fmla="*/ 0 w 447"/>
                <a:gd name="T11" fmla="*/ 129 h 212"/>
                <a:gd name="T12" fmla="*/ 6 w 447"/>
                <a:gd name="T13" fmla="*/ 176 h 212"/>
                <a:gd name="T14" fmla="*/ 6 w 447"/>
                <a:gd name="T15" fmla="*/ 176 h 212"/>
                <a:gd name="T16" fmla="*/ 6 w 447"/>
                <a:gd name="T17" fmla="*/ 187 h 212"/>
                <a:gd name="T18" fmla="*/ 11 w 447"/>
                <a:gd name="T19" fmla="*/ 192 h 212"/>
                <a:gd name="T20" fmla="*/ 16 w 447"/>
                <a:gd name="T21" fmla="*/ 197 h 212"/>
                <a:gd name="T22" fmla="*/ 21 w 447"/>
                <a:gd name="T23" fmla="*/ 197 h 212"/>
                <a:gd name="T24" fmla="*/ 21 w 447"/>
                <a:gd name="T25" fmla="*/ 197 h 212"/>
                <a:gd name="T26" fmla="*/ 89 w 447"/>
                <a:gd name="T27" fmla="*/ 202 h 212"/>
                <a:gd name="T28" fmla="*/ 120 w 447"/>
                <a:gd name="T29" fmla="*/ 197 h 212"/>
                <a:gd name="T30" fmla="*/ 135 w 447"/>
                <a:gd name="T31" fmla="*/ 192 h 212"/>
                <a:gd name="T32" fmla="*/ 141 w 447"/>
                <a:gd name="T33" fmla="*/ 187 h 212"/>
                <a:gd name="T34" fmla="*/ 141 w 447"/>
                <a:gd name="T35" fmla="*/ 176 h 212"/>
                <a:gd name="T36" fmla="*/ 141 w 447"/>
                <a:gd name="T37" fmla="*/ 176 h 212"/>
                <a:gd name="T38" fmla="*/ 193 w 447"/>
                <a:gd name="T39" fmla="*/ 192 h 212"/>
                <a:gd name="T40" fmla="*/ 234 w 447"/>
                <a:gd name="T41" fmla="*/ 207 h 212"/>
                <a:gd name="T42" fmla="*/ 270 w 447"/>
                <a:gd name="T43" fmla="*/ 212 h 212"/>
                <a:gd name="T44" fmla="*/ 270 w 447"/>
                <a:gd name="T45" fmla="*/ 212 h 212"/>
                <a:gd name="T46" fmla="*/ 343 w 447"/>
                <a:gd name="T47" fmla="*/ 212 h 212"/>
                <a:gd name="T48" fmla="*/ 400 w 447"/>
                <a:gd name="T49" fmla="*/ 212 h 212"/>
                <a:gd name="T50" fmla="*/ 447 w 447"/>
                <a:gd name="T51" fmla="*/ 202 h 212"/>
                <a:gd name="T52" fmla="*/ 447 w 447"/>
                <a:gd name="T53" fmla="*/ 202 h 212"/>
                <a:gd name="T54" fmla="*/ 447 w 447"/>
                <a:gd name="T55" fmla="*/ 197 h 212"/>
                <a:gd name="T56" fmla="*/ 442 w 447"/>
                <a:gd name="T57" fmla="*/ 181 h 212"/>
                <a:gd name="T58" fmla="*/ 431 w 447"/>
                <a:gd name="T59" fmla="*/ 171 h 212"/>
                <a:gd name="T60" fmla="*/ 416 w 447"/>
                <a:gd name="T61" fmla="*/ 161 h 212"/>
                <a:gd name="T62" fmla="*/ 395 w 447"/>
                <a:gd name="T63" fmla="*/ 150 h 212"/>
                <a:gd name="T64" fmla="*/ 369 w 447"/>
                <a:gd name="T65" fmla="*/ 145 h 212"/>
                <a:gd name="T66" fmla="*/ 369 w 447"/>
                <a:gd name="T67" fmla="*/ 145 h 212"/>
                <a:gd name="T68" fmla="*/ 296 w 447"/>
                <a:gd name="T69" fmla="*/ 129 h 212"/>
                <a:gd name="T70" fmla="*/ 286 w 447"/>
                <a:gd name="T71" fmla="*/ 124 h 212"/>
                <a:gd name="T72" fmla="*/ 270 w 447"/>
                <a:gd name="T73" fmla="*/ 114 h 212"/>
                <a:gd name="T74" fmla="*/ 270 w 447"/>
                <a:gd name="T75" fmla="*/ 114 h 212"/>
                <a:gd name="T76" fmla="*/ 234 w 447"/>
                <a:gd name="T77" fmla="*/ 77 h 212"/>
                <a:gd name="T78" fmla="*/ 234 w 447"/>
                <a:gd name="T79" fmla="*/ 77 h 212"/>
                <a:gd name="T80" fmla="*/ 218 w 447"/>
                <a:gd name="T81" fmla="*/ 36 h 212"/>
                <a:gd name="T82" fmla="*/ 218 w 447"/>
                <a:gd name="T83" fmla="*/ 36 h 212"/>
                <a:gd name="T84" fmla="*/ 167 w 447"/>
                <a:gd name="T85" fmla="*/ 36 h 212"/>
                <a:gd name="T86" fmla="*/ 115 w 447"/>
                <a:gd name="T87" fmla="*/ 31 h 212"/>
                <a:gd name="T88" fmla="*/ 68 w 447"/>
                <a:gd name="T89" fmla="*/ 20 h 212"/>
                <a:gd name="T90" fmla="*/ 16 w 447"/>
                <a:gd name="T91" fmla="*/ 0 h 212"/>
                <a:gd name="T92" fmla="*/ 16 w 447"/>
                <a:gd name="T9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7" h="212">
                  <a:moveTo>
                    <a:pt x="16" y="0"/>
                  </a:moveTo>
                  <a:lnTo>
                    <a:pt x="16" y="0"/>
                  </a:lnTo>
                  <a:lnTo>
                    <a:pt x="0" y="72"/>
                  </a:lnTo>
                  <a:lnTo>
                    <a:pt x="0" y="109"/>
                  </a:lnTo>
                  <a:lnTo>
                    <a:pt x="0" y="119"/>
                  </a:lnTo>
                  <a:lnTo>
                    <a:pt x="0" y="12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87"/>
                  </a:lnTo>
                  <a:lnTo>
                    <a:pt x="11" y="192"/>
                  </a:lnTo>
                  <a:lnTo>
                    <a:pt x="16" y="197"/>
                  </a:lnTo>
                  <a:lnTo>
                    <a:pt x="21" y="197"/>
                  </a:lnTo>
                  <a:lnTo>
                    <a:pt x="21" y="197"/>
                  </a:lnTo>
                  <a:lnTo>
                    <a:pt x="89" y="202"/>
                  </a:lnTo>
                  <a:lnTo>
                    <a:pt x="120" y="197"/>
                  </a:lnTo>
                  <a:lnTo>
                    <a:pt x="135" y="192"/>
                  </a:lnTo>
                  <a:lnTo>
                    <a:pt x="141" y="187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93" y="192"/>
                  </a:lnTo>
                  <a:lnTo>
                    <a:pt x="234" y="207"/>
                  </a:lnTo>
                  <a:lnTo>
                    <a:pt x="270" y="212"/>
                  </a:lnTo>
                  <a:lnTo>
                    <a:pt x="270" y="212"/>
                  </a:lnTo>
                  <a:lnTo>
                    <a:pt x="343" y="212"/>
                  </a:lnTo>
                  <a:lnTo>
                    <a:pt x="400" y="21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197"/>
                  </a:lnTo>
                  <a:lnTo>
                    <a:pt x="442" y="181"/>
                  </a:lnTo>
                  <a:lnTo>
                    <a:pt x="431" y="171"/>
                  </a:lnTo>
                  <a:lnTo>
                    <a:pt x="416" y="161"/>
                  </a:lnTo>
                  <a:lnTo>
                    <a:pt x="395" y="150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296" y="129"/>
                  </a:lnTo>
                  <a:lnTo>
                    <a:pt x="286" y="12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34" y="77"/>
                  </a:lnTo>
                  <a:lnTo>
                    <a:pt x="234" y="77"/>
                  </a:lnTo>
                  <a:lnTo>
                    <a:pt x="218" y="36"/>
                  </a:lnTo>
                  <a:lnTo>
                    <a:pt x="218" y="36"/>
                  </a:lnTo>
                  <a:lnTo>
                    <a:pt x="167" y="36"/>
                  </a:lnTo>
                  <a:lnTo>
                    <a:pt x="115" y="31"/>
                  </a:lnTo>
                  <a:lnTo>
                    <a:pt x="68" y="2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99"/>
            <p:cNvSpPr>
              <a:spLocks/>
            </p:cNvSpPr>
            <p:nvPr/>
          </p:nvSpPr>
          <p:spPr bwMode="auto">
            <a:xfrm>
              <a:off x="-1521370" y="1606551"/>
              <a:ext cx="273050" cy="271463"/>
            </a:xfrm>
            <a:custGeom>
              <a:avLst/>
              <a:gdLst>
                <a:gd name="T0" fmla="*/ 21 w 172"/>
                <a:gd name="T1" fmla="*/ 0 h 171"/>
                <a:gd name="T2" fmla="*/ 21 w 172"/>
                <a:gd name="T3" fmla="*/ 0 h 171"/>
                <a:gd name="T4" fmla="*/ 0 w 172"/>
                <a:gd name="T5" fmla="*/ 47 h 171"/>
                <a:gd name="T6" fmla="*/ 0 w 172"/>
                <a:gd name="T7" fmla="*/ 47 h 171"/>
                <a:gd name="T8" fmla="*/ 42 w 172"/>
                <a:gd name="T9" fmla="*/ 104 h 171"/>
                <a:gd name="T10" fmla="*/ 78 w 172"/>
                <a:gd name="T11" fmla="*/ 145 h 171"/>
                <a:gd name="T12" fmla="*/ 104 w 172"/>
                <a:gd name="T13" fmla="*/ 171 h 171"/>
                <a:gd name="T14" fmla="*/ 104 w 172"/>
                <a:gd name="T15" fmla="*/ 171 h 171"/>
                <a:gd name="T16" fmla="*/ 115 w 172"/>
                <a:gd name="T17" fmla="*/ 171 h 171"/>
                <a:gd name="T18" fmla="*/ 130 w 172"/>
                <a:gd name="T19" fmla="*/ 166 h 171"/>
                <a:gd name="T20" fmla="*/ 151 w 172"/>
                <a:gd name="T21" fmla="*/ 145 h 171"/>
                <a:gd name="T22" fmla="*/ 172 w 172"/>
                <a:gd name="T23" fmla="*/ 109 h 171"/>
                <a:gd name="T24" fmla="*/ 172 w 172"/>
                <a:gd name="T25" fmla="*/ 109 h 171"/>
                <a:gd name="T26" fmla="*/ 73 w 172"/>
                <a:gd name="T27" fmla="*/ 26 h 171"/>
                <a:gd name="T28" fmla="*/ 73 w 172"/>
                <a:gd name="T29" fmla="*/ 26 h 171"/>
                <a:gd name="T30" fmla="*/ 21 w 172"/>
                <a:gd name="T31" fmla="*/ 0 h 171"/>
                <a:gd name="T32" fmla="*/ 21 w 172"/>
                <a:gd name="T3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71">
                  <a:moveTo>
                    <a:pt x="21" y="0"/>
                  </a:moveTo>
                  <a:lnTo>
                    <a:pt x="21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42" y="104"/>
                  </a:lnTo>
                  <a:lnTo>
                    <a:pt x="78" y="145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15" y="171"/>
                  </a:lnTo>
                  <a:lnTo>
                    <a:pt x="130" y="166"/>
                  </a:lnTo>
                  <a:lnTo>
                    <a:pt x="151" y="145"/>
                  </a:lnTo>
                  <a:lnTo>
                    <a:pt x="172" y="109"/>
                  </a:lnTo>
                  <a:lnTo>
                    <a:pt x="172" y="109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00"/>
            <p:cNvSpPr>
              <a:spLocks noEditPoints="1"/>
            </p:cNvSpPr>
            <p:nvPr/>
          </p:nvSpPr>
          <p:spPr bwMode="auto">
            <a:xfrm>
              <a:off x="-1908720" y="1185863"/>
              <a:ext cx="1450975" cy="4238625"/>
            </a:xfrm>
            <a:custGeom>
              <a:avLst/>
              <a:gdLst>
                <a:gd name="T0" fmla="*/ 769 w 914"/>
                <a:gd name="T1" fmla="*/ 306 h 2670"/>
                <a:gd name="T2" fmla="*/ 717 w 914"/>
                <a:gd name="T3" fmla="*/ 197 h 2670"/>
                <a:gd name="T4" fmla="*/ 665 w 914"/>
                <a:gd name="T5" fmla="*/ 177 h 2670"/>
                <a:gd name="T6" fmla="*/ 603 w 914"/>
                <a:gd name="T7" fmla="*/ 177 h 2670"/>
                <a:gd name="T8" fmla="*/ 556 w 914"/>
                <a:gd name="T9" fmla="*/ 187 h 2670"/>
                <a:gd name="T10" fmla="*/ 546 w 914"/>
                <a:gd name="T11" fmla="*/ 255 h 2670"/>
                <a:gd name="T12" fmla="*/ 634 w 914"/>
                <a:gd name="T13" fmla="*/ 327 h 2670"/>
                <a:gd name="T14" fmla="*/ 686 w 914"/>
                <a:gd name="T15" fmla="*/ 400 h 2670"/>
                <a:gd name="T16" fmla="*/ 634 w 914"/>
                <a:gd name="T17" fmla="*/ 478 h 2670"/>
                <a:gd name="T18" fmla="*/ 546 w 914"/>
                <a:gd name="T19" fmla="*/ 405 h 2670"/>
                <a:gd name="T20" fmla="*/ 442 w 914"/>
                <a:gd name="T21" fmla="*/ 384 h 2670"/>
                <a:gd name="T22" fmla="*/ 473 w 914"/>
                <a:gd name="T23" fmla="*/ 374 h 2670"/>
                <a:gd name="T24" fmla="*/ 494 w 914"/>
                <a:gd name="T25" fmla="*/ 338 h 2670"/>
                <a:gd name="T26" fmla="*/ 494 w 914"/>
                <a:gd name="T27" fmla="*/ 322 h 2670"/>
                <a:gd name="T28" fmla="*/ 504 w 914"/>
                <a:gd name="T29" fmla="*/ 296 h 2670"/>
                <a:gd name="T30" fmla="*/ 535 w 914"/>
                <a:gd name="T31" fmla="*/ 244 h 2670"/>
                <a:gd name="T32" fmla="*/ 546 w 914"/>
                <a:gd name="T33" fmla="*/ 203 h 2670"/>
                <a:gd name="T34" fmla="*/ 556 w 914"/>
                <a:gd name="T35" fmla="*/ 125 h 2670"/>
                <a:gd name="T36" fmla="*/ 540 w 914"/>
                <a:gd name="T37" fmla="*/ 52 h 2670"/>
                <a:gd name="T38" fmla="*/ 359 w 914"/>
                <a:gd name="T39" fmla="*/ 5 h 2670"/>
                <a:gd name="T40" fmla="*/ 276 w 914"/>
                <a:gd name="T41" fmla="*/ 177 h 2670"/>
                <a:gd name="T42" fmla="*/ 405 w 914"/>
                <a:gd name="T43" fmla="*/ 374 h 2670"/>
                <a:gd name="T44" fmla="*/ 244 w 914"/>
                <a:gd name="T45" fmla="*/ 312 h 2670"/>
                <a:gd name="T46" fmla="*/ 89 w 914"/>
                <a:gd name="T47" fmla="*/ 431 h 2670"/>
                <a:gd name="T48" fmla="*/ 37 w 914"/>
                <a:gd name="T49" fmla="*/ 551 h 2670"/>
                <a:gd name="T50" fmla="*/ 5 w 914"/>
                <a:gd name="T51" fmla="*/ 743 h 2670"/>
                <a:gd name="T52" fmla="*/ 16 w 914"/>
                <a:gd name="T53" fmla="*/ 997 h 2670"/>
                <a:gd name="T54" fmla="*/ 120 w 914"/>
                <a:gd name="T55" fmla="*/ 1200 h 2670"/>
                <a:gd name="T56" fmla="*/ 172 w 914"/>
                <a:gd name="T57" fmla="*/ 1371 h 2670"/>
                <a:gd name="T58" fmla="*/ 229 w 914"/>
                <a:gd name="T59" fmla="*/ 1429 h 2670"/>
                <a:gd name="T60" fmla="*/ 213 w 914"/>
                <a:gd name="T61" fmla="*/ 1610 h 2670"/>
                <a:gd name="T62" fmla="*/ 182 w 914"/>
                <a:gd name="T63" fmla="*/ 1995 h 2670"/>
                <a:gd name="T64" fmla="*/ 203 w 914"/>
                <a:gd name="T65" fmla="*/ 2426 h 2670"/>
                <a:gd name="T66" fmla="*/ 198 w 914"/>
                <a:gd name="T67" fmla="*/ 2592 h 2670"/>
                <a:gd name="T68" fmla="*/ 353 w 914"/>
                <a:gd name="T69" fmla="*/ 2660 h 2670"/>
                <a:gd name="T70" fmla="*/ 525 w 914"/>
                <a:gd name="T71" fmla="*/ 2654 h 2670"/>
                <a:gd name="T72" fmla="*/ 411 w 914"/>
                <a:gd name="T73" fmla="*/ 2514 h 2670"/>
                <a:gd name="T74" fmla="*/ 374 w 914"/>
                <a:gd name="T75" fmla="*/ 2436 h 2670"/>
                <a:gd name="T76" fmla="*/ 379 w 914"/>
                <a:gd name="T77" fmla="*/ 2301 h 2670"/>
                <a:gd name="T78" fmla="*/ 385 w 914"/>
                <a:gd name="T79" fmla="*/ 1990 h 2670"/>
                <a:gd name="T80" fmla="*/ 452 w 914"/>
                <a:gd name="T81" fmla="*/ 1735 h 2670"/>
                <a:gd name="T82" fmla="*/ 530 w 914"/>
                <a:gd name="T83" fmla="*/ 1797 h 2670"/>
                <a:gd name="T84" fmla="*/ 514 w 914"/>
                <a:gd name="T85" fmla="*/ 1979 h 2670"/>
                <a:gd name="T86" fmla="*/ 457 w 914"/>
                <a:gd name="T87" fmla="*/ 2322 h 2670"/>
                <a:gd name="T88" fmla="*/ 608 w 914"/>
                <a:gd name="T89" fmla="*/ 2426 h 2670"/>
                <a:gd name="T90" fmla="*/ 701 w 914"/>
                <a:gd name="T91" fmla="*/ 2275 h 2670"/>
                <a:gd name="T92" fmla="*/ 748 w 914"/>
                <a:gd name="T93" fmla="*/ 1891 h 2670"/>
                <a:gd name="T94" fmla="*/ 759 w 914"/>
                <a:gd name="T95" fmla="*/ 1714 h 2670"/>
                <a:gd name="T96" fmla="*/ 707 w 914"/>
                <a:gd name="T97" fmla="*/ 1299 h 2670"/>
                <a:gd name="T98" fmla="*/ 624 w 914"/>
                <a:gd name="T99" fmla="*/ 909 h 2670"/>
                <a:gd name="T100" fmla="*/ 603 w 914"/>
                <a:gd name="T101" fmla="*/ 701 h 2670"/>
                <a:gd name="T102" fmla="*/ 868 w 914"/>
                <a:gd name="T103" fmla="*/ 686 h 2670"/>
                <a:gd name="T104" fmla="*/ 836 w 914"/>
                <a:gd name="T105" fmla="*/ 358 h 2670"/>
                <a:gd name="T106" fmla="*/ 577 w 914"/>
                <a:gd name="T107" fmla="*/ 249 h 2670"/>
                <a:gd name="T108" fmla="*/ 566 w 914"/>
                <a:gd name="T109" fmla="*/ 213 h 2670"/>
                <a:gd name="T110" fmla="*/ 592 w 914"/>
                <a:gd name="T111" fmla="*/ 239 h 2670"/>
                <a:gd name="T112" fmla="*/ 613 w 914"/>
                <a:gd name="T113" fmla="*/ 255 h 2670"/>
                <a:gd name="T114" fmla="*/ 218 w 914"/>
                <a:gd name="T115" fmla="*/ 1013 h 2670"/>
                <a:gd name="T116" fmla="*/ 198 w 914"/>
                <a:gd name="T117" fmla="*/ 1003 h 2670"/>
                <a:gd name="T118" fmla="*/ 187 w 914"/>
                <a:gd name="T119" fmla="*/ 951 h 2670"/>
                <a:gd name="T120" fmla="*/ 198 w 914"/>
                <a:gd name="T121" fmla="*/ 899 h 2670"/>
                <a:gd name="T122" fmla="*/ 224 w 914"/>
                <a:gd name="T123" fmla="*/ 940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4" h="2670">
                  <a:moveTo>
                    <a:pt x="836" y="358"/>
                  </a:moveTo>
                  <a:lnTo>
                    <a:pt x="836" y="358"/>
                  </a:lnTo>
                  <a:lnTo>
                    <a:pt x="821" y="353"/>
                  </a:lnTo>
                  <a:lnTo>
                    <a:pt x="800" y="338"/>
                  </a:lnTo>
                  <a:lnTo>
                    <a:pt x="800" y="338"/>
                  </a:lnTo>
                  <a:lnTo>
                    <a:pt x="769" y="306"/>
                  </a:lnTo>
                  <a:lnTo>
                    <a:pt x="769" y="306"/>
                  </a:lnTo>
                  <a:lnTo>
                    <a:pt x="764" y="296"/>
                  </a:lnTo>
                  <a:lnTo>
                    <a:pt x="759" y="286"/>
                  </a:lnTo>
                  <a:lnTo>
                    <a:pt x="738" y="275"/>
                  </a:lnTo>
                  <a:lnTo>
                    <a:pt x="738" y="275"/>
                  </a:lnTo>
                  <a:lnTo>
                    <a:pt x="738" y="265"/>
                  </a:lnTo>
                  <a:lnTo>
                    <a:pt x="727" y="229"/>
                  </a:lnTo>
                  <a:lnTo>
                    <a:pt x="717" y="197"/>
                  </a:lnTo>
                  <a:lnTo>
                    <a:pt x="707" y="182"/>
                  </a:lnTo>
                  <a:lnTo>
                    <a:pt x="691" y="177"/>
                  </a:lnTo>
                  <a:lnTo>
                    <a:pt x="691" y="177"/>
                  </a:lnTo>
                  <a:lnTo>
                    <a:pt x="681" y="177"/>
                  </a:lnTo>
                  <a:lnTo>
                    <a:pt x="675" y="177"/>
                  </a:lnTo>
                  <a:lnTo>
                    <a:pt x="665" y="177"/>
                  </a:lnTo>
                  <a:lnTo>
                    <a:pt x="665" y="177"/>
                  </a:lnTo>
                  <a:lnTo>
                    <a:pt x="649" y="171"/>
                  </a:lnTo>
                  <a:lnTo>
                    <a:pt x="639" y="171"/>
                  </a:lnTo>
                  <a:lnTo>
                    <a:pt x="634" y="177"/>
                  </a:lnTo>
                  <a:lnTo>
                    <a:pt x="634" y="182"/>
                  </a:lnTo>
                  <a:lnTo>
                    <a:pt x="634" y="182"/>
                  </a:lnTo>
                  <a:lnTo>
                    <a:pt x="613" y="177"/>
                  </a:lnTo>
                  <a:lnTo>
                    <a:pt x="603" y="177"/>
                  </a:lnTo>
                  <a:lnTo>
                    <a:pt x="598" y="182"/>
                  </a:lnTo>
                  <a:lnTo>
                    <a:pt x="592" y="187"/>
                  </a:lnTo>
                  <a:lnTo>
                    <a:pt x="592" y="187"/>
                  </a:lnTo>
                  <a:lnTo>
                    <a:pt x="582" y="182"/>
                  </a:lnTo>
                  <a:lnTo>
                    <a:pt x="566" y="182"/>
                  </a:lnTo>
                  <a:lnTo>
                    <a:pt x="556" y="187"/>
                  </a:lnTo>
                  <a:lnTo>
                    <a:pt x="556" y="187"/>
                  </a:lnTo>
                  <a:lnTo>
                    <a:pt x="546" y="203"/>
                  </a:lnTo>
                  <a:lnTo>
                    <a:pt x="546" y="203"/>
                  </a:lnTo>
                  <a:lnTo>
                    <a:pt x="535" y="239"/>
                  </a:lnTo>
                  <a:lnTo>
                    <a:pt x="535" y="239"/>
                  </a:lnTo>
                  <a:lnTo>
                    <a:pt x="535" y="244"/>
                  </a:lnTo>
                  <a:lnTo>
                    <a:pt x="535" y="244"/>
                  </a:lnTo>
                  <a:lnTo>
                    <a:pt x="546" y="255"/>
                  </a:lnTo>
                  <a:lnTo>
                    <a:pt x="561" y="275"/>
                  </a:lnTo>
                  <a:lnTo>
                    <a:pt x="561" y="275"/>
                  </a:lnTo>
                  <a:lnTo>
                    <a:pt x="587" y="296"/>
                  </a:lnTo>
                  <a:lnTo>
                    <a:pt x="587" y="296"/>
                  </a:lnTo>
                  <a:lnTo>
                    <a:pt x="592" y="306"/>
                  </a:lnTo>
                  <a:lnTo>
                    <a:pt x="608" y="317"/>
                  </a:lnTo>
                  <a:lnTo>
                    <a:pt x="634" y="327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5" y="353"/>
                  </a:lnTo>
                  <a:lnTo>
                    <a:pt x="681" y="358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6" y="400"/>
                  </a:lnTo>
                  <a:lnTo>
                    <a:pt x="707" y="442"/>
                  </a:lnTo>
                  <a:lnTo>
                    <a:pt x="733" y="493"/>
                  </a:lnTo>
                  <a:lnTo>
                    <a:pt x="733" y="519"/>
                  </a:lnTo>
                  <a:lnTo>
                    <a:pt x="733" y="519"/>
                  </a:lnTo>
                  <a:lnTo>
                    <a:pt x="717" y="509"/>
                  </a:lnTo>
                  <a:lnTo>
                    <a:pt x="686" y="493"/>
                  </a:lnTo>
                  <a:lnTo>
                    <a:pt x="634" y="478"/>
                  </a:lnTo>
                  <a:lnTo>
                    <a:pt x="634" y="478"/>
                  </a:lnTo>
                  <a:lnTo>
                    <a:pt x="613" y="457"/>
                  </a:lnTo>
                  <a:lnTo>
                    <a:pt x="577" y="426"/>
                  </a:lnTo>
                  <a:lnTo>
                    <a:pt x="577" y="426"/>
                  </a:lnTo>
                  <a:lnTo>
                    <a:pt x="566" y="416"/>
                  </a:lnTo>
                  <a:lnTo>
                    <a:pt x="556" y="410"/>
                  </a:lnTo>
                  <a:lnTo>
                    <a:pt x="546" y="405"/>
                  </a:lnTo>
                  <a:lnTo>
                    <a:pt x="546" y="405"/>
                  </a:lnTo>
                  <a:lnTo>
                    <a:pt x="530" y="400"/>
                  </a:lnTo>
                  <a:lnTo>
                    <a:pt x="494" y="400"/>
                  </a:lnTo>
                  <a:lnTo>
                    <a:pt x="494" y="400"/>
                  </a:lnTo>
                  <a:lnTo>
                    <a:pt x="473" y="395"/>
                  </a:lnTo>
                  <a:lnTo>
                    <a:pt x="457" y="390"/>
                  </a:lnTo>
                  <a:lnTo>
                    <a:pt x="442" y="384"/>
                  </a:lnTo>
                  <a:lnTo>
                    <a:pt x="437" y="379"/>
                  </a:lnTo>
                  <a:lnTo>
                    <a:pt x="431" y="374"/>
                  </a:lnTo>
                  <a:lnTo>
                    <a:pt x="431" y="374"/>
                  </a:lnTo>
                  <a:lnTo>
                    <a:pt x="442" y="379"/>
                  </a:lnTo>
                  <a:lnTo>
                    <a:pt x="463" y="379"/>
                  </a:lnTo>
                  <a:lnTo>
                    <a:pt x="463" y="379"/>
                  </a:lnTo>
                  <a:lnTo>
                    <a:pt x="473" y="374"/>
                  </a:lnTo>
                  <a:lnTo>
                    <a:pt x="478" y="364"/>
                  </a:lnTo>
                  <a:lnTo>
                    <a:pt x="483" y="353"/>
                  </a:lnTo>
                  <a:lnTo>
                    <a:pt x="483" y="353"/>
                  </a:lnTo>
                  <a:lnTo>
                    <a:pt x="483" y="343"/>
                  </a:lnTo>
                  <a:lnTo>
                    <a:pt x="488" y="338"/>
                  </a:lnTo>
                  <a:lnTo>
                    <a:pt x="488" y="338"/>
                  </a:lnTo>
                  <a:lnTo>
                    <a:pt x="494" y="338"/>
                  </a:lnTo>
                  <a:lnTo>
                    <a:pt x="494" y="332"/>
                  </a:lnTo>
                  <a:lnTo>
                    <a:pt x="499" y="327"/>
                  </a:lnTo>
                  <a:lnTo>
                    <a:pt x="499" y="327"/>
                  </a:lnTo>
                  <a:lnTo>
                    <a:pt x="494" y="327"/>
                  </a:lnTo>
                  <a:lnTo>
                    <a:pt x="494" y="322"/>
                  </a:lnTo>
                  <a:lnTo>
                    <a:pt x="494" y="322"/>
                  </a:lnTo>
                  <a:lnTo>
                    <a:pt x="494" y="322"/>
                  </a:lnTo>
                  <a:lnTo>
                    <a:pt x="499" y="322"/>
                  </a:lnTo>
                  <a:lnTo>
                    <a:pt x="504" y="317"/>
                  </a:lnTo>
                  <a:lnTo>
                    <a:pt x="504" y="312"/>
                  </a:lnTo>
                  <a:lnTo>
                    <a:pt x="504" y="312"/>
                  </a:lnTo>
                  <a:lnTo>
                    <a:pt x="504" y="301"/>
                  </a:lnTo>
                  <a:lnTo>
                    <a:pt x="504" y="296"/>
                  </a:lnTo>
                  <a:lnTo>
                    <a:pt x="504" y="296"/>
                  </a:lnTo>
                  <a:lnTo>
                    <a:pt x="504" y="296"/>
                  </a:lnTo>
                  <a:lnTo>
                    <a:pt x="525" y="296"/>
                  </a:lnTo>
                  <a:lnTo>
                    <a:pt x="535" y="296"/>
                  </a:lnTo>
                  <a:lnTo>
                    <a:pt x="535" y="296"/>
                  </a:lnTo>
                  <a:lnTo>
                    <a:pt x="535" y="270"/>
                  </a:lnTo>
                  <a:lnTo>
                    <a:pt x="535" y="244"/>
                  </a:lnTo>
                  <a:lnTo>
                    <a:pt x="535" y="244"/>
                  </a:lnTo>
                  <a:lnTo>
                    <a:pt x="535" y="239"/>
                  </a:lnTo>
                  <a:lnTo>
                    <a:pt x="535" y="239"/>
                  </a:lnTo>
                  <a:lnTo>
                    <a:pt x="535" y="223"/>
                  </a:lnTo>
                  <a:lnTo>
                    <a:pt x="535" y="213"/>
                  </a:lnTo>
                  <a:lnTo>
                    <a:pt x="535" y="213"/>
                  </a:lnTo>
                  <a:lnTo>
                    <a:pt x="546" y="203"/>
                  </a:lnTo>
                  <a:lnTo>
                    <a:pt x="546" y="203"/>
                  </a:lnTo>
                  <a:lnTo>
                    <a:pt x="546" y="197"/>
                  </a:lnTo>
                  <a:lnTo>
                    <a:pt x="546" y="197"/>
                  </a:lnTo>
                  <a:lnTo>
                    <a:pt x="551" y="177"/>
                  </a:lnTo>
                  <a:lnTo>
                    <a:pt x="556" y="156"/>
                  </a:lnTo>
                  <a:lnTo>
                    <a:pt x="551" y="130"/>
                  </a:lnTo>
                  <a:lnTo>
                    <a:pt x="551" y="130"/>
                  </a:lnTo>
                  <a:lnTo>
                    <a:pt x="556" y="125"/>
                  </a:lnTo>
                  <a:lnTo>
                    <a:pt x="561" y="119"/>
                  </a:lnTo>
                  <a:lnTo>
                    <a:pt x="572" y="109"/>
                  </a:lnTo>
                  <a:lnTo>
                    <a:pt x="572" y="99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62"/>
                  </a:lnTo>
                  <a:lnTo>
                    <a:pt x="540" y="52"/>
                  </a:lnTo>
                  <a:lnTo>
                    <a:pt x="525" y="42"/>
                  </a:lnTo>
                  <a:lnTo>
                    <a:pt x="504" y="26"/>
                  </a:lnTo>
                  <a:lnTo>
                    <a:pt x="473" y="16"/>
                  </a:lnTo>
                  <a:lnTo>
                    <a:pt x="431" y="5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59" y="5"/>
                  </a:lnTo>
                  <a:lnTo>
                    <a:pt x="338" y="10"/>
                  </a:lnTo>
                  <a:lnTo>
                    <a:pt x="317" y="26"/>
                  </a:lnTo>
                  <a:lnTo>
                    <a:pt x="296" y="47"/>
                  </a:lnTo>
                  <a:lnTo>
                    <a:pt x="281" y="78"/>
                  </a:lnTo>
                  <a:lnTo>
                    <a:pt x="276" y="119"/>
                  </a:lnTo>
                  <a:lnTo>
                    <a:pt x="276" y="177"/>
                  </a:lnTo>
                  <a:lnTo>
                    <a:pt x="276" y="177"/>
                  </a:lnTo>
                  <a:lnTo>
                    <a:pt x="281" y="182"/>
                  </a:lnTo>
                  <a:lnTo>
                    <a:pt x="286" y="208"/>
                  </a:lnTo>
                  <a:lnTo>
                    <a:pt x="281" y="239"/>
                  </a:lnTo>
                  <a:lnTo>
                    <a:pt x="276" y="255"/>
                  </a:lnTo>
                  <a:lnTo>
                    <a:pt x="270" y="270"/>
                  </a:lnTo>
                  <a:lnTo>
                    <a:pt x="405" y="374"/>
                  </a:lnTo>
                  <a:lnTo>
                    <a:pt x="405" y="374"/>
                  </a:lnTo>
                  <a:lnTo>
                    <a:pt x="374" y="405"/>
                  </a:lnTo>
                  <a:lnTo>
                    <a:pt x="348" y="431"/>
                  </a:lnTo>
                  <a:lnTo>
                    <a:pt x="348" y="431"/>
                  </a:lnTo>
                  <a:lnTo>
                    <a:pt x="296" y="374"/>
                  </a:lnTo>
                  <a:lnTo>
                    <a:pt x="250" y="322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08" y="369"/>
                  </a:lnTo>
                  <a:lnTo>
                    <a:pt x="208" y="369"/>
                  </a:lnTo>
                  <a:lnTo>
                    <a:pt x="166" y="400"/>
                  </a:lnTo>
                  <a:lnTo>
                    <a:pt x="130" y="421"/>
                  </a:lnTo>
                  <a:lnTo>
                    <a:pt x="109" y="431"/>
                  </a:lnTo>
                  <a:lnTo>
                    <a:pt x="89" y="431"/>
                  </a:lnTo>
                  <a:lnTo>
                    <a:pt x="89" y="431"/>
                  </a:lnTo>
                  <a:lnTo>
                    <a:pt x="78" y="436"/>
                  </a:lnTo>
                  <a:lnTo>
                    <a:pt x="57" y="452"/>
                  </a:lnTo>
                  <a:lnTo>
                    <a:pt x="47" y="468"/>
                  </a:lnTo>
                  <a:lnTo>
                    <a:pt x="42" y="488"/>
                  </a:lnTo>
                  <a:lnTo>
                    <a:pt x="37" y="514"/>
                  </a:lnTo>
                  <a:lnTo>
                    <a:pt x="37" y="551"/>
                  </a:lnTo>
                  <a:lnTo>
                    <a:pt x="37" y="551"/>
                  </a:lnTo>
                  <a:lnTo>
                    <a:pt x="37" y="592"/>
                  </a:lnTo>
                  <a:lnTo>
                    <a:pt x="26" y="639"/>
                  </a:lnTo>
                  <a:lnTo>
                    <a:pt x="11" y="696"/>
                  </a:lnTo>
                  <a:lnTo>
                    <a:pt x="11" y="696"/>
                  </a:lnTo>
                  <a:lnTo>
                    <a:pt x="11" y="701"/>
                  </a:lnTo>
                  <a:lnTo>
                    <a:pt x="5" y="743"/>
                  </a:lnTo>
                  <a:lnTo>
                    <a:pt x="5" y="743"/>
                  </a:lnTo>
                  <a:lnTo>
                    <a:pt x="5" y="743"/>
                  </a:lnTo>
                  <a:lnTo>
                    <a:pt x="5" y="743"/>
                  </a:lnTo>
                  <a:lnTo>
                    <a:pt x="0" y="857"/>
                  </a:lnTo>
                  <a:lnTo>
                    <a:pt x="0" y="914"/>
                  </a:lnTo>
                  <a:lnTo>
                    <a:pt x="5" y="966"/>
                  </a:lnTo>
                  <a:lnTo>
                    <a:pt x="5" y="966"/>
                  </a:lnTo>
                  <a:lnTo>
                    <a:pt x="16" y="997"/>
                  </a:lnTo>
                  <a:lnTo>
                    <a:pt x="26" y="1029"/>
                  </a:lnTo>
                  <a:lnTo>
                    <a:pt x="57" y="1086"/>
                  </a:lnTo>
                  <a:lnTo>
                    <a:pt x="89" y="1143"/>
                  </a:lnTo>
                  <a:lnTo>
                    <a:pt x="115" y="1200"/>
                  </a:lnTo>
                  <a:lnTo>
                    <a:pt x="115" y="1200"/>
                  </a:lnTo>
                  <a:lnTo>
                    <a:pt x="120" y="1200"/>
                  </a:lnTo>
                  <a:lnTo>
                    <a:pt x="120" y="1200"/>
                  </a:lnTo>
                  <a:lnTo>
                    <a:pt x="130" y="1231"/>
                  </a:lnTo>
                  <a:lnTo>
                    <a:pt x="130" y="1231"/>
                  </a:lnTo>
                  <a:lnTo>
                    <a:pt x="135" y="1252"/>
                  </a:lnTo>
                  <a:lnTo>
                    <a:pt x="146" y="1278"/>
                  </a:lnTo>
                  <a:lnTo>
                    <a:pt x="166" y="1314"/>
                  </a:lnTo>
                  <a:lnTo>
                    <a:pt x="166" y="1314"/>
                  </a:lnTo>
                  <a:lnTo>
                    <a:pt x="172" y="1371"/>
                  </a:lnTo>
                  <a:lnTo>
                    <a:pt x="172" y="1408"/>
                  </a:lnTo>
                  <a:lnTo>
                    <a:pt x="172" y="1429"/>
                  </a:lnTo>
                  <a:lnTo>
                    <a:pt x="172" y="1429"/>
                  </a:lnTo>
                  <a:lnTo>
                    <a:pt x="198" y="1429"/>
                  </a:lnTo>
                  <a:lnTo>
                    <a:pt x="218" y="1429"/>
                  </a:lnTo>
                  <a:lnTo>
                    <a:pt x="229" y="1429"/>
                  </a:lnTo>
                  <a:lnTo>
                    <a:pt x="229" y="1429"/>
                  </a:lnTo>
                  <a:lnTo>
                    <a:pt x="224" y="1439"/>
                  </a:lnTo>
                  <a:lnTo>
                    <a:pt x="213" y="1470"/>
                  </a:lnTo>
                  <a:lnTo>
                    <a:pt x="203" y="1512"/>
                  </a:lnTo>
                  <a:lnTo>
                    <a:pt x="203" y="1532"/>
                  </a:lnTo>
                  <a:lnTo>
                    <a:pt x="208" y="1558"/>
                  </a:lnTo>
                  <a:lnTo>
                    <a:pt x="208" y="1558"/>
                  </a:lnTo>
                  <a:lnTo>
                    <a:pt x="213" y="1610"/>
                  </a:lnTo>
                  <a:lnTo>
                    <a:pt x="218" y="1683"/>
                  </a:lnTo>
                  <a:lnTo>
                    <a:pt x="218" y="1787"/>
                  </a:lnTo>
                  <a:lnTo>
                    <a:pt x="218" y="1787"/>
                  </a:lnTo>
                  <a:lnTo>
                    <a:pt x="213" y="1839"/>
                  </a:lnTo>
                  <a:lnTo>
                    <a:pt x="203" y="1886"/>
                  </a:lnTo>
                  <a:lnTo>
                    <a:pt x="187" y="1958"/>
                  </a:lnTo>
                  <a:lnTo>
                    <a:pt x="182" y="1995"/>
                  </a:lnTo>
                  <a:lnTo>
                    <a:pt x="177" y="2036"/>
                  </a:lnTo>
                  <a:lnTo>
                    <a:pt x="177" y="2093"/>
                  </a:lnTo>
                  <a:lnTo>
                    <a:pt x="177" y="2161"/>
                  </a:lnTo>
                  <a:lnTo>
                    <a:pt x="177" y="2161"/>
                  </a:lnTo>
                  <a:lnTo>
                    <a:pt x="187" y="2286"/>
                  </a:lnTo>
                  <a:lnTo>
                    <a:pt x="198" y="2369"/>
                  </a:lnTo>
                  <a:lnTo>
                    <a:pt x="203" y="2426"/>
                  </a:lnTo>
                  <a:lnTo>
                    <a:pt x="203" y="2467"/>
                  </a:lnTo>
                  <a:lnTo>
                    <a:pt x="203" y="2467"/>
                  </a:lnTo>
                  <a:lnTo>
                    <a:pt x="198" y="2499"/>
                  </a:lnTo>
                  <a:lnTo>
                    <a:pt x="198" y="2519"/>
                  </a:lnTo>
                  <a:lnTo>
                    <a:pt x="198" y="2535"/>
                  </a:lnTo>
                  <a:lnTo>
                    <a:pt x="198" y="2535"/>
                  </a:lnTo>
                  <a:lnTo>
                    <a:pt x="198" y="2592"/>
                  </a:lnTo>
                  <a:lnTo>
                    <a:pt x="255" y="2613"/>
                  </a:lnTo>
                  <a:lnTo>
                    <a:pt x="286" y="2613"/>
                  </a:lnTo>
                  <a:lnTo>
                    <a:pt x="286" y="2613"/>
                  </a:lnTo>
                  <a:lnTo>
                    <a:pt x="291" y="2623"/>
                  </a:lnTo>
                  <a:lnTo>
                    <a:pt x="312" y="2639"/>
                  </a:lnTo>
                  <a:lnTo>
                    <a:pt x="333" y="2649"/>
                  </a:lnTo>
                  <a:lnTo>
                    <a:pt x="353" y="2660"/>
                  </a:lnTo>
                  <a:lnTo>
                    <a:pt x="379" y="2665"/>
                  </a:lnTo>
                  <a:lnTo>
                    <a:pt x="416" y="2670"/>
                  </a:lnTo>
                  <a:lnTo>
                    <a:pt x="416" y="2670"/>
                  </a:lnTo>
                  <a:lnTo>
                    <a:pt x="483" y="2665"/>
                  </a:lnTo>
                  <a:lnTo>
                    <a:pt x="514" y="2660"/>
                  </a:lnTo>
                  <a:lnTo>
                    <a:pt x="525" y="2660"/>
                  </a:lnTo>
                  <a:lnTo>
                    <a:pt x="525" y="2654"/>
                  </a:lnTo>
                  <a:lnTo>
                    <a:pt x="525" y="2654"/>
                  </a:lnTo>
                  <a:lnTo>
                    <a:pt x="525" y="2644"/>
                  </a:lnTo>
                  <a:lnTo>
                    <a:pt x="520" y="2628"/>
                  </a:lnTo>
                  <a:lnTo>
                    <a:pt x="509" y="2613"/>
                  </a:lnTo>
                  <a:lnTo>
                    <a:pt x="509" y="2613"/>
                  </a:lnTo>
                  <a:lnTo>
                    <a:pt x="447" y="2556"/>
                  </a:lnTo>
                  <a:lnTo>
                    <a:pt x="411" y="2514"/>
                  </a:lnTo>
                  <a:lnTo>
                    <a:pt x="395" y="2499"/>
                  </a:lnTo>
                  <a:lnTo>
                    <a:pt x="385" y="2483"/>
                  </a:lnTo>
                  <a:lnTo>
                    <a:pt x="385" y="2483"/>
                  </a:lnTo>
                  <a:lnTo>
                    <a:pt x="385" y="2467"/>
                  </a:lnTo>
                  <a:lnTo>
                    <a:pt x="379" y="2457"/>
                  </a:lnTo>
                  <a:lnTo>
                    <a:pt x="379" y="2457"/>
                  </a:lnTo>
                  <a:lnTo>
                    <a:pt x="374" y="2436"/>
                  </a:lnTo>
                  <a:lnTo>
                    <a:pt x="369" y="2426"/>
                  </a:lnTo>
                  <a:lnTo>
                    <a:pt x="369" y="2426"/>
                  </a:lnTo>
                  <a:lnTo>
                    <a:pt x="369" y="2400"/>
                  </a:lnTo>
                  <a:lnTo>
                    <a:pt x="369" y="2400"/>
                  </a:lnTo>
                  <a:lnTo>
                    <a:pt x="374" y="2343"/>
                  </a:lnTo>
                  <a:lnTo>
                    <a:pt x="379" y="2301"/>
                  </a:lnTo>
                  <a:lnTo>
                    <a:pt x="379" y="2301"/>
                  </a:lnTo>
                  <a:lnTo>
                    <a:pt x="374" y="2280"/>
                  </a:lnTo>
                  <a:lnTo>
                    <a:pt x="364" y="2254"/>
                  </a:lnTo>
                  <a:lnTo>
                    <a:pt x="364" y="2254"/>
                  </a:lnTo>
                  <a:lnTo>
                    <a:pt x="374" y="2125"/>
                  </a:lnTo>
                  <a:lnTo>
                    <a:pt x="379" y="2036"/>
                  </a:lnTo>
                  <a:lnTo>
                    <a:pt x="385" y="1990"/>
                  </a:lnTo>
                  <a:lnTo>
                    <a:pt x="385" y="1990"/>
                  </a:lnTo>
                  <a:lnTo>
                    <a:pt x="395" y="1958"/>
                  </a:lnTo>
                  <a:lnTo>
                    <a:pt x="400" y="1912"/>
                  </a:lnTo>
                  <a:lnTo>
                    <a:pt x="411" y="1849"/>
                  </a:lnTo>
                  <a:lnTo>
                    <a:pt x="411" y="1849"/>
                  </a:lnTo>
                  <a:lnTo>
                    <a:pt x="416" y="1834"/>
                  </a:lnTo>
                  <a:lnTo>
                    <a:pt x="431" y="1797"/>
                  </a:lnTo>
                  <a:lnTo>
                    <a:pt x="452" y="1735"/>
                  </a:lnTo>
                  <a:lnTo>
                    <a:pt x="468" y="1641"/>
                  </a:lnTo>
                  <a:lnTo>
                    <a:pt x="468" y="1641"/>
                  </a:lnTo>
                  <a:lnTo>
                    <a:pt x="473" y="1636"/>
                  </a:lnTo>
                  <a:lnTo>
                    <a:pt x="478" y="1631"/>
                  </a:lnTo>
                  <a:lnTo>
                    <a:pt x="478" y="1641"/>
                  </a:lnTo>
                  <a:lnTo>
                    <a:pt x="478" y="1641"/>
                  </a:lnTo>
                  <a:lnTo>
                    <a:pt x="530" y="1797"/>
                  </a:lnTo>
                  <a:lnTo>
                    <a:pt x="530" y="1797"/>
                  </a:lnTo>
                  <a:lnTo>
                    <a:pt x="540" y="1823"/>
                  </a:lnTo>
                  <a:lnTo>
                    <a:pt x="540" y="1849"/>
                  </a:lnTo>
                  <a:lnTo>
                    <a:pt x="535" y="1880"/>
                  </a:lnTo>
                  <a:lnTo>
                    <a:pt x="535" y="1880"/>
                  </a:lnTo>
                  <a:lnTo>
                    <a:pt x="520" y="1932"/>
                  </a:lnTo>
                  <a:lnTo>
                    <a:pt x="514" y="1979"/>
                  </a:lnTo>
                  <a:lnTo>
                    <a:pt x="509" y="2036"/>
                  </a:lnTo>
                  <a:lnTo>
                    <a:pt x="509" y="2036"/>
                  </a:lnTo>
                  <a:lnTo>
                    <a:pt x="494" y="2171"/>
                  </a:lnTo>
                  <a:lnTo>
                    <a:pt x="478" y="2260"/>
                  </a:lnTo>
                  <a:lnTo>
                    <a:pt x="473" y="2306"/>
                  </a:lnTo>
                  <a:lnTo>
                    <a:pt x="473" y="2306"/>
                  </a:lnTo>
                  <a:lnTo>
                    <a:pt x="457" y="2322"/>
                  </a:lnTo>
                  <a:lnTo>
                    <a:pt x="452" y="2338"/>
                  </a:lnTo>
                  <a:lnTo>
                    <a:pt x="452" y="2338"/>
                  </a:lnTo>
                  <a:lnTo>
                    <a:pt x="447" y="2379"/>
                  </a:lnTo>
                  <a:lnTo>
                    <a:pt x="447" y="2379"/>
                  </a:lnTo>
                  <a:lnTo>
                    <a:pt x="494" y="2400"/>
                  </a:lnTo>
                  <a:lnTo>
                    <a:pt x="551" y="2415"/>
                  </a:lnTo>
                  <a:lnTo>
                    <a:pt x="608" y="2426"/>
                  </a:lnTo>
                  <a:lnTo>
                    <a:pt x="660" y="2426"/>
                  </a:lnTo>
                  <a:lnTo>
                    <a:pt x="660" y="2426"/>
                  </a:lnTo>
                  <a:lnTo>
                    <a:pt x="655" y="2389"/>
                  </a:lnTo>
                  <a:lnTo>
                    <a:pt x="655" y="2389"/>
                  </a:lnTo>
                  <a:lnTo>
                    <a:pt x="670" y="2358"/>
                  </a:lnTo>
                  <a:lnTo>
                    <a:pt x="681" y="2322"/>
                  </a:lnTo>
                  <a:lnTo>
                    <a:pt x="701" y="2275"/>
                  </a:lnTo>
                  <a:lnTo>
                    <a:pt x="717" y="2213"/>
                  </a:lnTo>
                  <a:lnTo>
                    <a:pt x="733" y="2135"/>
                  </a:lnTo>
                  <a:lnTo>
                    <a:pt x="743" y="2047"/>
                  </a:lnTo>
                  <a:lnTo>
                    <a:pt x="748" y="1938"/>
                  </a:lnTo>
                  <a:lnTo>
                    <a:pt x="748" y="1938"/>
                  </a:lnTo>
                  <a:lnTo>
                    <a:pt x="748" y="1912"/>
                  </a:lnTo>
                  <a:lnTo>
                    <a:pt x="748" y="1891"/>
                  </a:lnTo>
                  <a:lnTo>
                    <a:pt x="748" y="1880"/>
                  </a:lnTo>
                  <a:lnTo>
                    <a:pt x="748" y="1880"/>
                  </a:lnTo>
                  <a:lnTo>
                    <a:pt x="753" y="1870"/>
                  </a:lnTo>
                  <a:lnTo>
                    <a:pt x="759" y="1839"/>
                  </a:lnTo>
                  <a:lnTo>
                    <a:pt x="759" y="1787"/>
                  </a:lnTo>
                  <a:lnTo>
                    <a:pt x="759" y="1714"/>
                  </a:lnTo>
                  <a:lnTo>
                    <a:pt x="759" y="1714"/>
                  </a:lnTo>
                  <a:lnTo>
                    <a:pt x="743" y="1605"/>
                  </a:lnTo>
                  <a:lnTo>
                    <a:pt x="717" y="1480"/>
                  </a:lnTo>
                  <a:lnTo>
                    <a:pt x="686" y="1340"/>
                  </a:lnTo>
                  <a:lnTo>
                    <a:pt x="686" y="1340"/>
                  </a:lnTo>
                  <a:lnTo>
                    <a:pt x="696" y="1330"/>
                  </a:lnTo>
                  <a:lnTo>
                    <a:pt x="701" y="1319"/>
                  </a:lnTo>
                  <a:lnTo>
                    <a:pt x="707" y="1299"/>
                  </a:lnTo>
                  <a:lnTo>
                    <a:pt x="707" y="1299"/>
                  </a:lnTo>
                  <a:lnTo>
                    <a:pt x="696" y="1247"/>
                  </a:lnTo>
                  <a:lnTo>
                    <a:pt x="675" y="1158"/>
                  </a:lnTo>
                  <a:lnTo>
                    <a:pt x="649" y="1029"/>
                  </a:lnTo>
                  <a:lnTo>
                    <a:pt x="649" y="1029"/>
                  </a:lnTo>
                  <a:lnTo>
                    <a:pt x="639" y="966"/>
                  </a:lnTo>
                  <a:lnTo>
                    <a:pt x="624" y="909"/>
                  </a:lnTo>
                  <a:lnTo>
                    <a:pt x="624" y="909"/>
                  </a:lnTo>
                  <a:lnTo>
                    <a:pt x="613" y="867"/>
                  </a:lnTo>
                  <a:lnTo>
                    <a:pt x="603" y="826"/>
                  </a:lnTo>
                  <a:lnTo>
                    <a:pt x="603" y="779"/>
                  </a:lnTo>
                  <a:lnTo>
                    <a:pt x="603" y="779"/>
                  </a:lnTo>
                  <a:lnTo>
                    <a:pt x="608" y="738"/>
                  </a:lnTo>
                  <a:lnTo>
                    <a:pt x="603" y="701"/>
                  </a:lnTo>
                  <a:lnTo>
                    <a:pt x="603" y="670"/>
                  </a:lnTo>
                  <a:lnTo>
                    <a:pt x="603" y="670"/>
                  </a:lnTo>
                  <a:lnTo>
                    <a:pt x="644" y="680"/>
                  </a:lnTo>
                  <a:lnTo>
                    <a:pt x="738" y="691"/>
                  </a:lnTo>
                  <a:lnTo>
                    <a:pt x="795" y="696"/>
                  </a:lnTo>
                  <a:lnTo>
                    <a:pt x="847" y="691"/>
                  </a:lnTo>
                  <a:lnTo>
                    <a:pt x="868" y="686"/>
                  </a:lnTo>
                  <a:lnTo>
                    <a:pt x="888" y="680"/>
                  </a:lnTo>
                  <a:lnTo>
                    <a:pt x="904" y="670"/>
                  </a:lnTo>
                  <a:lnTo>
                    <a:pt x="914" y="655"/>
                  </a:lnTo>
                  <a:lnTo>
                    <a:pt x="914" y="655"/>
                  </a:lnTo>
                  <a:lnTo>
                    <a:pt x="899" y="587"/>
                  </a:lnTo>
                  <a:lnTo>
                    <a:pt x="878" y="493"/>
                  </a:lnTo>
                  <a:lnTo>
                    <a:pt x="836" y="358"/>
                  </a:lnTo>
                  <a:lnTo>
                    <a:pt x="836" y="358"/>
                  </a:lnTo>
                  <a:close/>
                  <a:moveTo>
                    <a:pt x="608" y="265"/>
                  </a:moveTo>
                  <a:lnTo>
                    <a:pt x="608" y="265"/>
                  </a:lnTo>
                  <a:lnTo>
                    <a:pt x="603" y="265"/>
                  </a:lnTo>
                  <a:lnTo>
                    <a:pt x="587" y="260"/>
                  </a:lnTo>
                  <a:lnTo>
                    <a:pt x="587" y="260"/>
                  </a:lnTo>
                  <a:lnTo>
                    <a:pt x="577" y="249"/>
                  </a:lnTo>
                  <a:lnTo>
                    <a:pt x="566" y="234"/>
                  </a:lnTo>
                  <a:lnTo>
                    <a:pt x="566" y="234"/>
                  </a:lnTo>
                  <a:lnTo>
                    <a:pt x="551" y="229"/>
                  </a:lnTo>
                  <a:lnTo>
                    <a:pt x="551" y="229"/>
                  </a:lnTo>
                  <a:lnTo>
                    <a:pt x="561" y="218"/>
                  </a:lnTo>
                  <a:lnTo>
                    <a:pt x="566" y="213"/>
                  </a:lnTo>
                  <a:lnTo>
                    <a:pt x="566" y="213"/>
                  </a:lnTo>
                  <a:lnTo>
                    <a:pt x="587" y="213"/>
                  </a:lnTo>
                  <a:lnTo>
                    <a:pt x="587" y="213"/>
                  </a:lnTo>
                  <a:lnTo>
                    <a:pt x="592" y="218"/>
                  </a:lnTo>
                  <a:lnTo>
                    <a:pt x="592" y="223"/>
                  </a:lnTo>
                  <a:lnTo>
                    <a:pt x="592" y="234"/>
                  </a:lnTo>
                  <a:lnTo>
                    <a:pt x="592" y="234"/>
                  </a:lnTo>
                  <a:lnTo>
                    <a:pt x="592" y="239"/>
                  </a:lnTo>
                  <a:lnTo>
                    <a:pt x="598" y="244"/>
                  </a:lnTo>
                  <a:lnTo>
                    <a:pt x="603" y="249"/>
                  </a:lnTo>
                  <a:lnTo>
                    <a:pt x="603" y="249"/>
                  </a:lnTo>
                  <a:lnTo>
                    <a:pt x="608" y="249"/>
                  </a:lnTo>
                  <a:lnTo>
                    <a:pt x="608" y="249"/>
                  </a:lnTo>
                  <a:lnTo>
                    <a:pt x="613" y="249"/>
                  </a:lnTo>
                  <a:lnTo>
                    <a:pt x="613" y="255"/>
                  </a:lnTo>
                  <a:lnTo>
                    <a:pt x="608" y="265"/>
                  </a:lnTo>
                  <a:lnTo>
                    <a:pt x="608" y="265"/>
                  </a:lnTo>
                  <a:close/>
                  <a:moveTo>
                    <a:pt x="224" y="940"/>
                  </a:moveTo>
                  <a:lnTo>
                    <a:pt x="224" y="940"/>
                  </a:lnTo>
                  <a:lnTo>
                    <a:pt x="224" y="971"/>
                  </a:lnTo>
                  <a:lnTo>
                    <a:pt x="218" y="1013"/>
                  </a:lnTo>
                  <a:lnTo>
                    <a:pt x="218" y="1013"/>
                  </a:lnTo>
                  <a:lnTo>
                    <a:pt x="213" y="1034"/>
                  </a:lnTo>
                  <a:lnTo>
                    <a:pt x="208" y="1034"/>
                  </a:lnTo>
                  <a:lnTo>
                    <a:pt x="203" y="1029"/>
                  </a:lnTo>
                  <a:lnTo>
                    <a:pt x="203" y="1029"/>
                  </a:lnTo>
                  <a:lnTo>
                    <a:pt x="203" y="1018"/>
                  </a:lnTo>
                  <a:lnTo>
                    <a:pt x="198" y="1003"/>
                  </a:lnTo>
                  <a:lnTo>
                    <a:pt x="198" y="1003"/>
                  </a:lnTo>
                  <a:lnTo>
                    <a:pt x="198" y="1003"/>
                  </a:lnTo>
                  <a:lnTo>
                    <a:pt x="198" y="1003"/>
                  </a:lnTo>
                  <a:lnTo>
                    <a:pt x="192" y="992"/>
                  </a:lnTo>
                  <a:lnTo>
                    <a:pt x="192" y="992"/>
                  </a:lnTo>
                  <a:lnTo>
                    <a:pt x="182" y="977"/>
                  </a:lnTo>
                  <a:lnTo>
                    <a:pt x="182" y="961"/>
                  </a:lnTo>
                  <a:lnTo>
                    <a:pt x="187" y="951"/>
                  </a:lnTo>
                  <a:lnTo>
                    <a:pt x="192" y="935"/>
                  </a:lnTo>
                  <a:lnTo>
                    <a:pt x="192" y="935"/>
                  </a:lnTo>
                  <a:lnTo>
                    <a:pt x="198" y="930"/>
                  </a:lnTo>
                  <a:lnTo>
                    <a:pt x="198" y="914"/>
                  </a:lnTo>
                  <a:lnTo>
                    <a:pt x="198" y="914"/>
                  </a:lnTo>
                  <a:lnTo>
                    <a:pt x="198" y="899"/>
                  </a:lnTo>
                  <a:lnTo>
                    <a:pt x="198" y="899"/>
                  </a:lnTo>
                  <a:lnTo>
                    <a:pt x="198" y="888"/>
                  </a:lnTo>
                  <a:lnTo>
                    <a:pt x="203" y="883"/>
                  </a:lnTo>
                  <a:lnTo>
                    <a:pt x="213" y="904"/>
                  </a:lnTo>
                  <a:lnTo>
                    <a:pt x="213" y="904"/>
                  </a:lnTo>
                  <a:lnTo>
                    <a:pt x="224" y="919"/>
                  </a:lnTo>
                  <a:lnTo>
                    <a:pt x="224" y="940"/>
                  </a:lnTo>
                  <a:lnTo>
                    <a:pt x="224" y="9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01"/>
            <p:cNvSpPr>
              <a:spLocks/>
            </p:cNvSpPr>
            <p:nvPr/>
          </p:nvSpPr>
          <p:spPr bwMode="auto">
            <a:xfrm>
              <a:off x="-1059408" y="1508126"/>
              <a:ext cx="17463" cy="65088"/>
            </a:xfrm>
            <a:custGeom>
              <a:avLst/>
              <a:gdLst>
                <a:gd name="T0" fmla="*/ 0 w 11"/>
                <a:gd name="T1" fmla="*/ 36 h 41"/>
                <a:gd name="T2" fmla="*/ 0 w 11"/>
                <a:gd name="T3" fmla="*/ 36 h 41"/>
                <a:gd name="T4" fmla="*/ 0 w 11"/>
                <a:gd name="T5" fmla="*/ 41 h 41"/>
                <a:gd name="T6" fmla="*/ 0 w 11"/>
                <a:gd name="T7" fmla="*/ 41 h 41"/>
                <a:gd name="T8" fmla="*/ 0 w 11"/>
                <a:gd name="T9" fmla="*/ 36 h 41"/>
                <a:gd name="T10" fmla="*/ 0 w 11"/>
                <a:gd name="T11" fmla="*/ 36 h 41"/>
                <a:gd name="T12" fmla="*/ 11 w 11"/>
                <a:gd name="T13" fmla="*/ 0 h 41"/>
                <a:gd name="T14" fmla="*/ 11 w 11"/>
                <a:gd name="T15" fmla="*/ 0 h 41"/>
                <a:gd name="T16" fmla="*/ 0 w 11"/>
                <a:gd name="T17" fmla="*/ 10 h 41"/>
                <a:gd name="T18" fmla="*/ 0 w 11"/>
                <a:gd name="T19" fmla="*/ 10 h 41"/>
                <a:gd name="T20" fmla="*/ 0 w 11"/>
                <a:gd name="T21" fmla="*/ 20 h 41"/>
                <a:gd name="T22" fmla="*/ 0 w 11"/>
                <a:gd name="T23" fmla="*/ 36 h 41"/>
                <a:gd name="T24" fmla="*/ 0 w 11"/>
                <a:gd name="T2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41">
                  <a:moveTo>
                    <a:pt x="0" y="36"/>
                  </a:move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02"/>
            <p:cNvSpPr>
              <a:spLocks noEditPoints="1"/>
            </p:cNvSpPr>
            <p:nvPr/>
          </p:nvSpPr>
          <p:spPr bwMode="auto">
            <a:xfrm>
              <a:off x="-1307058" y="1425576"/>
              <a:ext cx="306388" cy="165100"/>
            </a:xfrm>
            <a:custGeom>
              <a:avLst/>
              <a:gdLst>
                <a:gd name="T0" fmla="*/ 193 w 193"/>
                <a:gd name="T1" fmla="*/ 67 h 104"/>
                <a:gd name="T2" fmla="*/ 193 w 193"/>
                <a:gd name="T3" fmla="*/ 67 h 104"/>
                <a:gd name="T4" fmla="*/ 193 w 193"/>
                <a:gd name="T5" fmla="*/ 57 h 104"/>
                <a:gd name="T6" fmla="*/ 187 w 193"/>
                <a:gd name="T7" fmla="*/ 52 h 104"/>
                <a:gd name="T8" fmla="*/ 187 w 193"/>
                <a:gd name="T9" fmla="*/ 52 h 104"/>
                <a:gd name="T10" fmla="*/ 167 w 193"/>
                <a:gd name="T11" fmla="*/ 36 h 104"/>
                <a:gd name="T12" fmla="*/ 167 w 193"/>
                <a:gd name="T13" fmla="*/ 36 h 104"/>
                <a:gd name="T14" fmla="*/ 141 w 193"/>
                <a:gd name="T15" fmla="*/ 31 h 104"/>
                <a:gd name="T16" fmla="*/ 130 w 193"/>
                <a:gd name="T17" fmla="*/ 36 h 104"/>
                <a:gd name="T18" fmla="*/ 125 w 193"/>
                <a:gd name="T19" fmla="*/ 41 h 104"/>
                <a:gd name="T20" fmla="*/ 120 w 193"/>
                <a:gd name="T21" fmla="*/ 41 h 104"/>
                <a:gd name="T22" fmla="*/ 120 w 193"/>
                <a:gd name="T23" fmla="*/ 41 h 104"/>
                <a:gd name="T24" fmla="*/ 109 w 193"/>
                <a:gd name="T25" fmla="*/ 36 h 104"/>
                <a:gd name="T26" fmla="*/ 52 w 193"/>
                <a:gd name="T27" fmla="*/ 10 h 104"/>
                <a:gd name="T28" fmla="*/ 52 w 193"/>
                <a:gd name="T29" fmla="*/ 10 h 104"/>
                <a:gd name="T30" fmla="*/ 16 w 193"/>
                <a:gd name="T31" fmla="*/ 0 h 104"/>
                <a:gd name="T32" fmla="*/ 0 w 193"/>
                <a:gd name="T33" fmla="*/ 0 h 104"/>
                <a:gd name="T34" fmla="*/ 0 w 193"/>
                <a:gd name="T35" fmla="*/ 5 h 104"/>
                <a:gd name="T36" fmla="*/ 0 w 193"/>
                <a:gd name="T37" fmla="*/ 5 h 104"/>
                <a:gd name="T38" fmla="*/ 0 w 193"/>
                <a:gd name="T39" fmla="*/ 5 h 104"/>
                <a:gd name="T40" fmla="*/ 11 w 193"/>
                <a:gd name="T41" fmla="*/ 5 h 104"/>
                <a:gd name="T42" fmla="*/ 11 w 193"/>
                <a:gd name="T43" fmla="*/ 5 h 104"/>
                <a:gd name="T44" fmla="*/ 47 w 193"/>
                <a:gd name="T45" fmla="*/ 20 h 104"/>
                <a:gd name="T46" fmla="*/ 78 w 193"/>
                <a:gd name="T47" fmla="*/ 41 h 104"/>
                <a:gd name="T48" fmla="*/ 115 w 193"/>
                <a:gd name="T49" fmla="*/ 62 h 104"/>
                <a:gd name="T50" fmla="*/ 115 w 193"/>
                <a:gd name="T51" fmla="*/ 62 h 104"/>
                <a:gd name="T52" fmla="*/ 109 w 193"/>
                <a:gd name="T53" fmla="*/ 72 h 104"/>
                <a:gd name="T54" fmla="*/ 115 w 193"/>
                <a:gd name="T55" fmla="*/ 83 h 104"/>
                <a:gd name="T56" fmla="*/ 120 w 193"/>
                <a:gd name="T57" fmla="*/ 93 h 104"/>
                <a:gd name="T58" fmla="*/ 135 w 193"/>
                <a:gd name="T59" fmla="*/ 104 h 104"/>
                <a:gd name="T60" fmla="*/ 135 w 193"/>
                <a:gd name="T61" fmla="*/ 104 h 104"/>
                <a:gd name="T62" fmla="*/ 151 w 193"/>
                <a:gd name="T63" fmla="*/ 104 h 104"/>
                <a:gd name="T64" fmla="*/ 167 w 193"/>
                <a:gd name="T65" fmla="*/ 104 h 104"/>
                <a:gd name="T66" fmla="*/ 172 w 193"/>
                <a:gd name="T67" fmla="*/ 98 h 104"/>
                <a:gd name="T68" fmla="*/ 182 w 193"/>
                <a:gd name="T69" fmla="*/ 93 h 104"/>
                <a:gd name="T70" fmla="*/ 182 w 193"/>
                <a:gd name="T71" fmla="*/ 93 h 104"/>
                <a:gd name="T72" fmla="*/ 193 w 193"/>
                <a:gd name="T73" fmla="*/ 78 h 104"/>
                <a:gd name="T74" fmla="*/ 193 w 193"/>
                <a:gd name="T75" fmla="*/ 67 h 104"/>
                <a:gd name="T76" fmla="*/ 193 w 193"/>
                <a:gd name="T77" fmla="*/ 67 h 104"/>
                <a:gd name="T78" fmla="*/ 73 w 193"/>
                <a:gd name="T79" fmla="*/ 78 h 104"/>
                <a:gd name="T80" fmla="*/ 73 w 193"/>
                <a:gd name="T81" fmla="*/ 78 h 104"/>
                <a:gd name="T82" fmla="*/ 58 w 193"/>
                <a:gd name="T83" fmla="*/ 67 h 104"/>
                <a:gd name="T84" fmla="*/ 52 w 193"/>
                <a:gd name="T85" fmla="*/ 62 h 104"/>
                <a:gd name="T86" fmla="*/ 52 w 193"/>
                <a:gd name="T87" fmla="*/ 46 h 104"/>
                <a:gd name="T88" fmla="*/ 58 w 193"/>
                <a:gd name="T89" fmla="*/ 36 h 104"/>
                <a:gd name="T90" fmla="*/ 58 w 193"/>
                <a:gd name="T91" fmla="*/ 36 h 104"/>
                <a:gd name="T92" fmla="*/ 63 w 193"/>
                <a:gd name="T93" fmla="*/ 26 h 104"/>
                <a:gd name="T94" fmla="*/ 73 w 193"/>
                <a:gd name="T95" fmla="*/ 20 h 104"/>
                <a:gd name="T96" fmla="*/ 78 w 193"/>
                <a:gd name="T97" fmla="*/ 20 h 104"/>
                <a:gd name="T98" fmla="*/ 89 w 193"/>
                <a:gd name="T99" fmla="*/ 26 h 104"/>
                <a:gd name="T100" fmla="*/ 89 w 193"/>
                <a:gd name="T101" fmla="*/ 26 h 104"/>
                <a:gd name="T102" fmla="*/ 109 w 193"/>
                <a:gd name="T103" fmla="*/ 36 h 104"/>
                <a:gd name="T104" fmla="*/ 115 w 193"/>
                <a:gd name="T105" fmla="*/ 46 h 104"/>
                <a:gd name="T106" fmla="*/ 109 w 193"/>
                <a:gd name="T107" fmla="*/ 57 h 104"/>
                <a:gd name="T108" fmla="*/ 109 w 193"/>
                <a:gd name="T109" fmla="*/ 57 h 104"/>
                <a:gd name="T110" fmla="*/ 104 w 193"/>
                <a:gd name="T111" fmla="*/ 72 h 104"/>
                <a:gd name="T112" fmla="*/ 94 w 193"/>
                <a:gd name="T113" fmla="*/ 78 h 104"/>
                <a:gd name="T114" fmla="*/ 73 w 193"/>
                <a:gd name="T115" fmla="*/ 78 h 104"/>
                <a:gd name="T116" fmla="*/ 73 w 193"/>
                <a:gd name="T117" fmla="*/ 7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04">
                  <a:moveTo>
                    <a:pt x="193" y="67"/>
                  </a:moveTo>
                  <a:lnTo>
                    <a:pt x="193" y="67"/>
                  </a:lnTo>
                  <a:lnTo>
                    <a:pt x="193" y="57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41" y="31"/>
                  </a:lnTo>
                  <a:lnTo>
                    <a:pt x="130" y="36"/>
                  </a:lnTo>
                  <a:lnTo>
                    <a:pt x="125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09" y="36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47" y="20"/>
                  </a:lnTo>
                  <a:lnTo>
                    <a:pt x="78" y="41"/>
                  </a:lnTo>
                  <a:lnTo>
                    <a:pt x="115" y="62"/>
                  </a:lnTo>
                  <a:lnTo>
                    <a:pt x="115" y="62"/>
                  </a:lnTo>
                  <a:lnTo>
                    <a:pt x="109" y="72"/>
                  </a:lnTo>
                  <a:lnTo>
                    <a:pt x="115" y="83"/>
                  </a:lnTo>
                  <a:lnTo>
                    <a:pt x="120" y="93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51" y="104"/>
                  </a:lnTo>
                  <a:lnTo>
                    <a:pt x="167" y="104"/>
                  </a:lnTo>
                  <a:lnTo>
                    <a:pt x="172" y="98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93" y="78"/>
                  </a:lnTo>
                  <a:lnTo>
                    <a:pt x="193" y="67"/>
                  </a:lnTo>
                  <a:lnTo>
                    <a:pt x="193" y="67"/>
                  </a:lnTo>
                  <a:close/>
                  <a:moveTo>
                    <a:pt x="73" y="78"/>
                  </a:moveTo>
                  <a:lnTo>
                    <a:pt x="73" y="78"/>
                  </a:lnTo>
                  <a:lnTo>
                    <a:pt x="58" y="67"/>
                  </a:lnTo>
                  <a:lnTo>
                    <a:pt x="52" y="62"/>
                  </a:lnTo>
                  <a:lnTo>
                    <a:pt x="52" y="4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3" y="26"/>
                  </a:lnTo>
                  <a:lnTo>
                    <a:pt x="73" y="20"/>
                  </a:lnTo>
                  <a:lnTo>
                    <a:pt x="78" y="20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109" y="36"/>
                  </a:lnTo>
                  <a:lnTo>
                    <a:pt x="115" y="46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4" y="72"/>
                  </a:lnTo>
                  <a:lnTo>
                    <a:pt x="94" y="78"/>
                  </a:lnTo>
                  <a:lnTo>
                    <a:pt x="73" y="78"/>
                  </a:lnTo>
                  <a:lnTo>
                    <a:pt x="73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03"/>
            <p:cNvSpPr>
              <a:spLocks/>
            </p:cNvSpPr>
            <p:nvPr/>
          </p:nvSpPr>
          <p:spPr bwMode="auto">
            <a:xfrm>
              <a:off x="-1330870" y="1763713"/>
              <a:ext cx="196850" cy="676275"/>
            </a:xfrm>
            <a:custGeom>
              <a:avLst/>
              <a:gdLst>
                <a:gd name="T0" fmla="*/ 0 w 124"/>
                <a:gd name="T1" fmla="*/ 52 h 426"/>
                <a:gd name="T2" fmla="*/ 0 w 124"/>
                <a:gd name="T3" fmla="*/ 52 h 426"/>
                <a:gd name="T4" fmla="*/ 10 w 124"/>
                <a:gd name="T5" fmla="*/ 57 h 426"/>
                <a:gd name="T6" fmla="*/ 21 w 124"/>
                <a:gd name="T7" fmla="*/ 72 h 426"/>
                <a:gd name="T8" fmla="*/ 31 w 124"/>
                <a:gd name="T9" fmla="*/ 98 h 426"/>
                <a:gd name="T10" fmla="*/ 31 w 124"/>
                <a:gd name="T11" fmla="*/ 98 h 426"/>
                <a:gd name="T12" fmla="*/ 52 w 124"/>
                <a:gd name="T13" fmla="*/ 176 h 426"/>
                <a:gd name="T14" fmla="*/ 73 w 124"/>
                <a:gd name="T15" fmla="*/ 259 h 426"/>
                <a:gd name="T16" fmla="*/ 73 w 124"/>
                <a:gd name="T17" fmla="*/ 259 h 426"/>
                <a:gd name="T18" fmla="*/ 93 w 124"/>
                <a:gd name="T19" fmla="*/ 306 h 426"/>
                <a:gd name="T20" fmla="*/ 114 w 124"/>
                <a:gd name="T21" fmla="*/ 353 h 426"/>
                <a:gd name="T22" fmla="*/ 114 w 124"/>
                <a:gd name="T23" fmla="*/ 353 h 426"/>
                <a:gd name="T24" fmla="*/ 119 w 124"/>
                <a:gd name="T25" fmla="*/ 389 h 426"/>
                <a:gd name="T26" fmla="*/ 119 w 124"/>
                <a:gd name="T27" fmla="*/ 426 h 426"/>
                <a:gd name="T28" fmla="*/ 119 w 124"/>
                <a:gd name="T29" fmla="*/ 426 h 426"/>
                <a:gd name="T30" fmla="*/ 124 w 124"/>
                <a:gd name="T31" fmla="*/ 379 h 426"/>
                <a:gd name="T32" fmla="*/ 124 w 124"/>
                <a:gd name="T33" fmla="*/ 332 h 426"/>
                <a:gd name="T34" fmla="*/ 114 w 124"/>
                <a:gd name="T35" fmla="*/ 223 h 426"/>
                <a:gd name="T36" fmla="*/ 104 w 124"/>
                <a:gd name="T37" fmla="*/ 119 h 426"/>
                <a:gd name="T38" fmla="*/ 88 w 124"/>
                <a:gd name="T39" fmla="*/ 26 h 426"/>
                <a:gd name="T40" fmla="*/ 88 w 124"/>
                <a:gd name="T41" fmla="*/ 26 h 426"/>
                <a:gd name="T42" fmla="*/ 83 w 124"/>
                <a:gd name="T43" fmla="*/ 20 h 426"/>
                <a:gd name="T44" fmla="*/ 73 w 124"/>
                <a:gd name="T45" fmla="*/ 20 h 426"/>
                <a:gd name="T46" fmla="*/ 57 w 124"/>
                <a:gd name="T47" fmla="*/ 20 h 426"/>
                <a:gd name="T48" fmla="*/ 47 w 124"/>
                <a:gd name="T49" fmla="*/ 15 h 426"/>
                <a:gd name="T50" fmla="*/ 47 w 124"/>
                <a:gd name="T51" fmla="*/ 15 h 426"/>
                <a:gd name="T52" fmla="*/ 36 w 124"/>
                <a:gd name="T53" fmla="*/ 5 h 426"/>
                <a:gd name="T54" fmla="*/ 31 w 124"/>
                <a:gd name="T55" fmla="*/ 5 h 426"/>
                <a:gd name="T56" fmla="*/ 21 w 124"/>
                <a:gd name="T57" fmla="*/ 0 h 426"/>
                <a:gd name="T58" fmla="*/ 21 w 124"/>
                <a:gd name="T59" fmla="*/ 0 h 426"/>
                <a:gd name="T60" fmla="*/ 10 w 124"/>
                <a:gd name="T61" fmla="*/ 15 h 426"/>
                <a:gd name="T62" fmla="*/ 5 w 124"/>
                <a:gd name="T63" fmla="*/ 41 h 426"/>
                <a:gd name="T64" fmla="*/ 0 w 124"/>
                <a:gd name="T65" fmla="*/ 5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426">
                  <a:moveTo>
                    <a:pt x="0" y="52"/>
                  </a:moveTo>
                  <a:lnTo>
                    <a:pt x="0" y="52"/>
                  </a:lnTo>
                  <a:lnTo>
                    <a:pt x="10" y="57"/>
                  </a:lnTo>
                  <a:lnTo>
                    <a:pt x="21" y="72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52" y="176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93" y="306"/>
                  </a:lnTo>
                  <a:lnTo>
                    <a:pt x="114" y="353"/>
                  </a:lnTo>
                  <a:lnTo>
                    <a:pt x="114" y="353"/>
                  </a:lnTo>
                  <a:lnTo>
                    <a:pt x="119" y="389"/>
                  </a:lnTo>
                  <a:lnTo>
                    <a:pt x="119" y="426"/>
                  </a:lnTo>
                  <a:lnTo>
                    <a:pt x="119" y="426"/>
                  </a:lnTo>
                  <a:lnTo>
                    <a:pt x="124" y="379"/>
                  </a:lnTo>
                  <a:lnTo>
                    <a:pt x="124" y="332"/>
                  </a:lnTo>
                  <a:lnTo>
                    <a:pt x="114" y="223"/>
                  </a:lnTo>
                  <a:lnTo>
                    <a:pt x="104" y="119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3" y="20"/>
                  </a:lnTo>
                  <a:lnTo>
                    <a:pt x="73" y="20"/>
                  </a:lnTo>
                  <a:lnTo>
                    <a:pt x="57" y="20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0" y="15"/>
                  </a:lnTo>
                  <a:lnTo>
                    <a:pt x="5" y="41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04"/>
            <p:cNvSpPr>
              <a:spLocks/>
            </p:cNvSpPr>
            <p:nvPr/>
          </p:nvSpPr>
          <p:spPr bwMode="auto">
            <a:xfrm>
              <a:off x="-1281658" y="1771651"/>
              <a:ext cx="188913" cy="717550"/>
            </a:xfrm>
            <a:custGeom>
              <a:avLst/>
              <a:gdLst>
                <a:gd name="T0" fmla="*/ 10 w 119"/>
                <a:gd name="T1" fmla="*/ 5 h 452"/>
                <a:gd name="T2" fmla="*/ 0 w 119"/>
                <a:gd name="T3" fmla="*/ 15 h 452"/>
                <a:gd name="T4" fmla="*/ 21 w 119"/>
                <a:gd name="T5" fmla="*/ 52 h 452"/>
                <a:gd name="T6" fmla="*/ 21 w 119"/>
                <a:gd name="T7" fmla="*/ 52 h 452"/>
                <a:gd name="T8" fmla="*/ 26 w 119"/>
                <a:gd name="T9" fmla="*/ 83 h 452"/>
                <a:gd name="T10" fmla="*/ 36 w 119"/>
                <a:gd name="T11" fmla="*/ 114 h 452"/>
                <a:gd name="T12" fmla="*/ 36 w 119"/>
                <a:gd name="T13" fmla="*/ 114 h 452"/>
                <a:gd name="T14" fmla="*/ 42 w 119"/>
                <a:gd name="T15" fmla="*/ 202 h 452"/>
                <a:gd name="T16" fmla="*/ 42 w 119"/>
                <a:gd name="T17" fmla="*/ 202 h 452"/>
                <a:gd name="T18" fmla="*/ 42 w 119"/>
                <a:gd name="T19" fmla="*/ 306 h 452"/>
                <a:gd name="T20" fmla="*/ 73 w 119"/>
                <a:gd name="T21" fmla="*/ 421 h 452"/>
                <a:gd name="T22" fmla="*/ 93 w 119"/>
                <a:gd name="T23" fmla="*/ 452 h 452"/>
                <a:gd name="T24" fmla="*/ 119 w 119"/>
                <a:gd name="T25" fmla="*/ 353 h 452"/>
                <a:gd name="T26" fmla="*/ 78 w 119"/>
                <a:gd name="T27" fmla="*/ 140 h 452"/>
                <a:gd name="T28" fmla="*/ 42 w 119"/>
                <a:gd name="T29" fmla="*/ 47 h 452"/>
                <a:gd name="T30" fmla="*/ 47 w 119"/>
                <a:gd name="T31" fmla="*/ 15 h 452"/>
                <a:gd name="T32" fmla="*/ 47 w 119"/>
                <a:gd name="T33" fmla="*/ 15 h 452"/>
                <a:gd name="T34" fmla="*/ 36 w 119"/>
                <a:gd name="T35" fmla="*/ 5 h 452"/>
                <a:gd name="T36" fmla="*/ 21 w 119"/>
                <a:gd name="T37" fmla="*/ 0 h 452"/>
                <a:gd name="T38" fmla="*/ 16 w 119"/>
                <a:gd name="T39" fmla="*/ 0 h 452"/>
                <a:gd name="T40" fmla="*/ 10 w 119"/>
                <a:gd name="T41" fmla="*/ 5 h 452"/>
                <a:gd name="T42" fmla="*/ 10 w 119"/>
                <a:gd name="T43" fmla="*/ 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452">
                  <a:moveTo>
                    <a:pt x="10" y="5"/>
                  </a:moveTo>
                  <a:lnTo>
                    <a:pt x="0" y="15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6" y="8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306"/>
                  </a:lnTo>
                  <a:lnTo>
                    <a:pt x="73" y="421"/>
                  </a:lnTo>
                  <a:lnTo>
                    <a:pt x="93" y="452"/>
                  </a:lnTo>
                  <a:lnTo>
                    <a:pt x="119" y="353"/>
                  </a:lnTo>
                  <a:lnTo>
                    <a:pt x="78" y="140"/>
                  </a:lnTo>
                  <a:lnTo>
                    <a:pt x="42" y="47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36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143768" y="6215082"/>
            <a:ext cx="16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Or.a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梵帝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策划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2" y="1196587"/>
            <a:ext cx="3672000" cy="27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10" y="1200423"/>
            <a:ext cx="3672000" cy="277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4" y="4005064"/>
            <a:ext cx="3672000" cy="277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6321" y="4005064"/>
            <a:ext cx="360000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just">
              <a:spcBef>
                <a:spcPts val="1200"/>
              </a:spcBef>
            </a:lvl1pPr>
          </a:lstStyle>
          <a:p>
            <a:r>
              <a:rPr lang="zh-CN" altLang="en-US" sz="2000" dirty="0" smtClean="0"/>
              <a:t>如果页面上出现了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种颜色，真的需要好好把握了，能做好双色的</a:t>
            </a:r>
            <a:r>
              <a:rPr lang="en-US" altLang="zh-CN" sz="2000" dirty="0" smtClean="0"/>
              <a:t>PPT</a:t>
            </a:r>
            <a:r>
              <a:rPr lang="zh-CN" altLang="en-US" sz="2000" dirty="0" smtClean="0"/>
              <a:t>是一件很不容易的事情。</a:t>
            </a:r>
            <a:endParaRPr lang="en-US" altLang="zh-CN" sz="2000" dirty="0" smtClean="0"/>
          </a:p>
          <a:p>
            <a:r>
              <a:rPr lang="zh-CN" altLang="en-US" sz="2000" dirty="0" smtClean="0"/>
              <a:t>需要注意的是：</a:t>
            </a:r>
            <a:endParaRPr lang="en-US" altLang="zh-CN" sz="2000" dirty="0" smtClean="0"/>
          </a:p>
          <a:p>
            <a:r>
              <a:rPr lang="zh-CN" altLang="en-US" sz="2000" dirty="0" smtClean="0"/>
              <a:t>相同级别的文字，给相同的颜色</a:t>
            </a:r>
            <a:endParaRPr lang="en-US" altLang="zh-CN" sz="2000" dirty="0" smtClean="0"/>
          </a:p>
          <a:p>
            <a:r>
              <a:rPr lang="zh-CN" altLang="en-US" sz="2000" dirty="0" smtClean="0"/>
              <a:t>不同级别的文字，给不同的颜色</a:t>
            </a:r>
            <a:endParaRPr lang="en-US" altLang="zh-CN" sz="20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704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53870" y="3054541"/>
            <a:ext cx="860400" cy="864000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255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13566" y="3054541"/>
            <a:ext cx="860400" cy="864000"/>
          </a:xfrm>
          <a:prstGeom prst="rect">
            <a:avLst/>
          </a:prstGeom>
          <a:solidFill>
            <a:srgbClr val="E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224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73262" y="3054541"/>
            <a:ext cx="860400" cy="864000"/>
          </a:xfrm>
          <a:prstGeom prst="rect">
            <a:avLst/>
          </a:prstGeom>
          <a:solidFill>
            <a:srgbClr val="DF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191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732958" y="3054541"/>
            <a:ext cx="860400" cy="864000"/>
          </a:xfrm>
          <a:prstGeom prst="rect">
            <a:avLst/>
          </a:prstGeom>
          <a:solidFill>
            <a:srgbClr val="CF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159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92654" y="3054541"/>
            <a:ext cx="860400" cy="864000"/>
          </a:xfrm>
          <a:prstGeom prst="rect">
            <a:avLst/>
          </a:prstGeom>
          <a:solidFill>
            <a:srgbClr val="BF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127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52350" y="3054541"/>
            <a:ext cx="860400" cy="864000"/>
          </a:xfrm>
          <a:prstGeom prst="rect">
            <a:avLst/>
          </a:prstGeom>
          <a:solidFill>
            <a:srgbClr val="AF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95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12046" y="3054541"/>
            <a:ext cx="860400" cy="864000"/>
          </a:xfrm>
          <a:prstGeom prst="rect">
            <a:avLst/>
          </a:prstGeom>
          <a:solidFill>
            <a:srgbClr val="9F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63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171742" y="3054541"/>
            <a:ext cx="860400" cy="864000"/>
          </a:xfrm>
          <a:prstGeom prst="rect">
            <a:avLst/>
          </a:prstGeom>
          <a:solidFill>
            <a:srgbClr val="90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031442" y="3054541"/>
            <a:ext cx="860400" cy="864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153870" y="1533176"/>
            <a:ext cx="860400" cy="864000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255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2013466" y="1533175"/>
            <a:ext cx="860400" cy="864000"/>
          </a:xfrm>
          <a:prstGeom prst="rect">
            <a:avLst/>
          </a:prstGeom>
          <a:solidFill>
            <a:srgbClr val="FF0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224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873060" y="1533177"/>
            <a:ext cx="860400" cy="864000"/>
          </a:xfrm>
          <a:prstGeom prst="rect">
            <a:avLst/>
          </a:prstGeom>
          <a:solidFill>
            <a:srgbClr val="800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191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3732658" y="1533175"/>
            <a:ext cx="860400" cy="864000"/>
          </a:xfrm>
          <a:prstGeom prst="rect">
            <a:avLst/>
          </a:prstGeom>
          <a:solidFill>
            <a:srgbClr val="014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159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592254" y="1533175"/>
            <a:ext cx="860400" cy="864000"/>
          </a:xfrm>
          <a:prstGeom prst="rect">
            <a:avLst/>
          </a:prstGeom>
          <a:solidFill>
            <a:srgbClr val="0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127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5451850" y="1533175"/>
            <a:ext cx="860400" cy="864000"/>
          </a:xfrm>
          <a:prstGeom prst="rect">
            <a:avLst/>
          </a:prstGeom>
          <a:solidFill>
            <a:srgbClr val="01F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95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6311446" y="1533175"/>
            <a:ext cx="860400" cy="864000"/>
          </a:xfrm>
          <a:prstGeom prst="rect">
            <a:avLst/>
          </a:prstGeom>
          <a:solidFill>
            <a:srgbClr val="86F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63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171042" y="1533175"/>
            <a:ext cx="860400" cy="864000"/>
          </a:xfrm>
          <a:prstGeom prst="rect">
            <a:avLst/>
          </a:prstGeom>
          <a:solidFill>
            <a:srgbClr val="FF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32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030634" y="1533175"/>
            <a:ext cx="860400" cy="864000"/>
          </a:xfrm>
          <a:prstGeom prst="rect">
            <a:avLst/>
          </a:prstGeom>
          <a:solidFill>
            <a:srgbClr val="FF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540215"/>
            <a:ext cx="90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色调</a:t>
            </a:r>
            <a:r>
              <a:rPr lang="en-US" altLang="zh-CN" b="1" dirty="0" smtClean="0"/>
              <a:t>H</a:t>
            </a:r>
            <a:endParaRPr lang="zh-CN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2028" y="3054541"/>
            <a:ext cx="90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饱和度</a:t>
            </a:r>
            <a:r>
              <a:rPr lang="en-US" altLang="zh-CN" b="1" dirty="0" smtClean="0"/>
              <a:t>S</a:t>
            </a:r>
            <a:endParaRPr lang="zh-CN" altLang="en-US" b="1" dirty="0"/>
          </a:p>
        </p:txBody>
      </p:sp>
      <p:sp>
        <p:nvSpPr>
          <p:cNvPr id="34" name="矩形 33"/>
          <p:cNvSpPr/>
          <p:nvPr/>
        </p:nvSpPr>
        <p:spPr>
          <a:xfrm>
            <a:off x="1153870" y="4725240"/>
            <a:ext cx="860400" cy="864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255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13465" y="4725240"/>
            <a:ext cx="860400" cy="864000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224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873061" y="4725240"/>
            <a:ext cx="860400" cy="864000"/>
          </a:xfrm>
          <a:prstGeom prst="rect">
            <a:avLst/>
          </a:prstGeom>
          <a:solidFill>
            <a:srgbClr val="F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191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732656" y="4725240"/>
            <a:ext cx="860400" cy="864000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159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4592251" y="4725240"/>
            <a:ext cx="860400" cy="864000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127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451846" y="4725240"/>
            <a:ext cx="860400" cy="8640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95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311441" y="4725240"/>
            <a:ext cx="860400" cy="864000"/>
          </a:xfrm>
          <a:prstGeom prst="rect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63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7171036" y="4725240"/>
            <a:ext cx="860400" cy="864000"/>
          </a:xfrm>
          <a:prstGeom prst="rect">
            <a:avLst/>
          </a:prstGeom>
          <a:solidFill>
            <a:srgbClr val="4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32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8030634" y="4725240"/>
            <a:ext cx="860400" cy="864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2028" y="4725240"/>
            <a:ext cx="90184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明度</a:t>
            </a:r>
            <a:r>
              <a:rPr lang="en-US" altLang="zh-CN" b="1" dirty="0" smtClean="0"/>
              <a:t>L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1187450" y="2397177"/>
            <a:ext cx="770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ea typeface="微软简标宋" pitchFamily="2" charset="-122"/>
              </a:rPr>
              <a:t>颜色的</a:t>
            </a:r>
            <a:r>
              <a:rPr lang="zh-CN" altLang="en-US" dirty="0" smtClean="0">
                <a:ea typeface="微软简标宋" pitchFamily="2" charset="-122"/>
              </a:rPr>
              <a:t>名字，一共</a:t>
            </a:r>
            <a:r>
              <a:rPr lang="zh-CN" altLang="en-US" dirty="0">
                <a:ea typeface="微软简标宋" pitchFamily="2" charset="-122"/>
              </a:rPr>
              <a:t>有</a:t>
            </a:r>
            <a:r>
              <a:rPr lang="en-US" altLang="zh-CN" dirty="0">
                <a:ea typeface="微软简标宋" pitchFamily="2" charset="-122"/>
              </a:rPr>
              <a:t>254</a:t>
            </a:r>
            <a:r>
              <a:rPr lang="zh-CN" altLang="en-US" dirty="0">
                <a:ea typeface="微软简标宋" pitchFamily="2" charset="-122"/>
              </a:rPr>
              <a:t>种颜色</a:t>
            </a:r>
            <a:endParaRPr lang="en-US" altLang="zh-CN" dirty="0">
              <a:ea typeface="微软简标宋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55790" y="3995772"/>
            <a:ext cx="773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ea typeface="微软简标宋" pitchFamily="2" charset="-122"/>
              </a:rPr>
              <a:t>颜色中灰色所占的</a:t>
            </a:r>
            <a:r>
              <a:rPr lang="zh-CN" altLang="en-US" dirty="0" smtClean="0">
                <a:ea typeface="微软简标宋" pitchFamily="2" charset="-122"/>
              </a:rPr>
              <a:t>比例，灰色</a:t>
            </a:r>
            <a:r>
              <a:rPr lang="zh-CN" altLang="en-US" dirty="0">
                <a:ea typeface="微软简标宋" pitchFamily="2" charset="-122"/>
              </a:rPr>
              <a:t>越多，颜色的饱和度越低</a:t>
            </a:r>
            <a:endParaRPr lang="en-US" altLang="zh-CN" dirty="0">
              <a:ea typeface="微软简标宋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87450" y="5805264"/>
            <a:ext cx="770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ea typeface="微软简标宋" pitchFamily="2" charset="-122"/>
              </a:rPr>
              <a:t>颜色的</a:t>
            </a:r>
            <a:r>
              <a:rPr lang="zh-CN" altLang="en-US" dirty="0" smtClean="0">
                <a:ea typeface="微软简标宋" pitchFamily="2" charset="-122"/>
              </a:rPr>
              <a:t>亮度，越</a:t>
            </a:r>
            <a:r>
              <a:rPr lang="zh-CN" altLang="en-US" dirty="0">
                <a:ea typeface="微软简标宋" pitchFamily="2" charset="-122"/>
              </a:rPr>
              <a:t>亮越接近</a:t>
            </a:r>
            <a:r>
              <a:rPr lang="zh-CN" altLang="en-US" dirty="0" smtClean="0">
                <a:ea typeface="微软简标宋" pitchFamily="2" charset="-122"/>
              </a:rPr>
              <a:t>白色，越</a:t>
            </a:r>
            <a:r>
              <a:rPr lang="zh-CN" altLang="en-US" dirty="0">
                <a:ea typeface="微软简标宋" pitchFamily="2" charset="-122"/>
              </a:rPr>
              <a:t>暗越接近黑色</a:t>
            </a:r>
            <a:endParaRPr lang="en-US" altLang="zh-CN" dirty="0">
              <a:ea typeface="微软简标宋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认识</a:t>
            </a:r>
            <a:r>
              <a:rPr lang="en-US" altLang="zh-CN" dirty="0"/>
              <a:t>HSL</a:t>
            </a:r>
            <a:r>
              <a:rPr lang="zh-CN" altLang="en-US" dirty="0"/>
              <a:t>色系</a:t>
            </a:r>
          </a:p>
        </p:txBody>
      </p:sp>
    </p:spTree>
    <p:extLst>
      <p:ext uri="{BB962C8B-B14F-4D97-AF65-F5344CB8AC3E}">
        <p14:creationId xmlns="" xmlns:p14="http://schemas.microsoft.com/office/powerpoint/2010/main" val="1991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01597" y="227497"/>
            <a:ext cx="7329370" cy="5361743"/>
            <a:chOff x="684213" y="765175"/>
            <a:chExt cx="7775575" cy="5688161"/>
          </a:xfrm>
        </p:grpSpPr>
        <p:sp>
          <p:nvSpPr>
            <p:cNvPr id="7" name="矩形 6"/>
            <p:cNvSpPr/>
            <p:nvPr/>
          </p:nvSpPr>
          <p:spPr>
            <a:xfrm>
              <a:off x="684213" y="765175"/>
              <a:ext cx="7775575" cy="5688161"/>
            </a:xfrm>
            <a:prstGeom prst="rect">
              <a:avLst/>
            </a:prstGeom>
            <a:noFill/>
          </p:spPr>
        </p:sp>
        <p:sp>
          <p:nvSpPr>
            <p:cNvPr id="8" name="任意多边形 7"/>
            <p:cNvSpPr/>
            <p:nvPr/>
          </p:nvSpPr>
          <p:spPr>
            <a:xfrm>
              <a:off x="4154367" y="766715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FF010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dirty="0" smtClean="0"/>
                <a:t>0 </a:t>
              </a:r>
              <a:endParaRPr lang="zh-CN" altLang="en-US" sz="2400" kern="1200" dirty="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366820" y="1091591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FF860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dirty="0" smtClean="0"/>
                <a:t>22 </a:t>
              </a:r>
              <a:endParaRPr lang="zh-CN" altLang="en-US" sz="2400" kern="1200" dirty="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254397" y="1979168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FFFF0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43 </a:t>
              </a:r>
              <a:endParaRPr lang="zh-CN" altLang="en-US" sz="24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579273" y="3191622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7AFF01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65 </a:t>
              </a:r>
              <a:endParaRPr lang="zh-CN" altLang="en-US" sz="2400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6254397" y="4404075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01FF07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86 </a:t>
              </a:r>
              <a:endParaRPr lang="zh-CN" altLang="en-US" sz="24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366820" y="5291652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01FF8C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108 </a:t>
              </a:r>
              <a:endParaRPr lang="zh-CN" altLang="en-US" sz="2400" kern="1200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154367" y="5616528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01F9FF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dirty="0" smtClean="0"/>
                <a:t>129 </a:t>
              </a:r>
              <a:endParaRPr lang="zh-CN" altLang="en-US" sz="2400" kern="1200" dirty="0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941913" y="5291652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0174FF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151 </a:t>
              </a:r>
              <a:endParaRPr lang="zh-CN" altLang="en-US" sz="2400" kern="1200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054336" y="4404075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0D01FF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172 </a:t>
              </a:r>
              <a:endParaRPr lang="zh-CN" altLang="en-US" sz="2400" kern="1200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729460" y="3191622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9201FF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194 </a:t>
              </a:r>
              <a:endParaRPr lang="zh-CN" altLang="en-US" sz="2400" kern="1200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054336" y="1979168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FF01F3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215 </a:t>
              </a:r>
              <a:endParaRPr lang="zh-CN" altLang="en-US" sz="2400" kern="1200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2941913" y="1091591"/>
              <a:ext cx="835266" cy="835266"/>
            </a:xfrm>
            <a:custGeom>
              <a:avLst/>
              <a:gdLst>
                <a:gd name="connsiteX0" fmla="*/ 0 w 835266"/>
                <a:gd name="connsiteY0" fmla="*/ 417633 h 835266"/>
                <a:gd name="connsiteX1" fmla="*/ 417633 w 835266"/>
                <a:gd name="connsiteY1" fmla="*/ 0 h 835266"/>
                <a:gd name="connsiteX2" fmla="*/ 835266 w 835266"/>
                <a:gd name="connsiteY2" fmla="*/ 417633 h 835266"/>
                <a:gd name="connsiteX3" fmla="*/ 417633 w 835266"/>
                <a:gd name="connsiteY3" fmla="*/ 835266 h 835266"/>
                <a:gd name="connsiteX4" fmla="*/ 0 w 835266"/>
                <a:gd name="connsiteY4" fmla="*/ 417633 h 83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266" h="835266">
                  <a:moveTo>
                    <a:pt x="0" y="417633"/>
                  </a:moveTo>
                  <a:cubicBezTo>
                    <a:pt x="0" y="186981"/>
                    <a:pt x="186981" y="0"/>
                    <a:pt x="417633" y="0"/>
                  </a:cubicBezTo>
                  <a:cubicBezTo>
                    <a:pt x="648285" y="0"/>
                    <a:pt x="835266" y="186981"/>
                    <a:pt x="835266" y="417633"/>
                  </a:cubicBezTo>
                  <a:cubicBezTo>
                    <a:pt x="835266" y="648285"/>
                    <a:pt x="648285" y="835266"/>
                    <a:pt x="417633" y="835266"/>
                  </a:cubicBezTo>
                  <a:cubicBezTo>
                    <a:pt x="186981" y="835266"/>
                    <a:pt x="0" y="648285"/>
                    <a:pt x="0" y="417633"/>
                  </a:cubicBezTo>
                  <a:close/>
                </a:path>
              </a:pathLst>
            </a:custGeom>
            <a:solidFill>
              <a:srgbClr val="FF016E"/>
            </a:soli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612" tIns="156612" rIns="156612" bIns="15661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0" i="0" u="none" kern="1200" smtClean="0"/>
                <a:t>237 </a:t>
              </a:r>
              <a:endParaRPr lang="zh-CN" altLang="en-US" sz="2400" kern="12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72778" y="5790343"/>
            <a:ext cx="778700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ea typeface="微软简标宋" pitchFamily="2" charset="-122"/>
              </a:defRPr>
            </a:lvl1pPr>
          </a:lstStyle>
          <a:p>
            <a:r>
              <a:rPr lang="en-US" altLang="zh-CN" dirty="0"/>
              <a:t>HSL</a:t>
            </a:r>
            <a:r>
              <a:rPr lang="zh-CN" altLang="en-US" dirty="0"/>
              <a:t>色系的色调：</a:t>
            </a:r>
            <a:endParaRPr lang="en-US" altLang="zh-CN" dirty="0"/>
          </a:p>
          <a:p>
            <a:r>
              <a:rPr lang="zh-CN" altLang="en-US" dirty="0"/>
              <a:t>每个颜色在色轮上的位置和</a:t>
            </a:r>
            <a:r>
              <a:rPr lang="en-US" altLang="zh-CN" dirty="0"/>
              <a:t>RGB</a:t>
            </a:r>
            <a:r>
              <a:rPr lang="zh-CN" altLang="en-US" dirty="0"/>
              <a:t>色系的色轮位置一致</a:t>
            </a:r>
            <a:endParaRPr lang="en-US" altLang="zh-CN" dirty="0"/>
          </a:p>
          <a:p>
            <a:r>
              <a:rPr lang="zh-CN" altLang="en-US" dirty="0"/>
              <a:t>我们通过</a:t>
            </a:r>
            <a:r>
              <a:rPr lang="en-US" altLang="zh-CN" dirty="0"/>
              <a:t>RGB</a:t>
            </a:r>
            <a:r>
              <a:rPr lang="zh-CN" altLang="en-US" dirty="0"/>
              <a:t>色系掌握的颜色之间的关系仍然成立。</a:t>
            </a:r>
          </a:p>
        </p:txBody>
      </p:sp>
    </p:spTree>
    <p:extLst>
      <p:ext uri="{BB962C8B-B14F-4D97-AF65-F5344CB8AC3E}">
        <p14:creationId xmlns="" xmlns:p14="http://schemas.microsoft.com/office/powerpoint/2010/main" val="178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73296" y="1447418"/>
            <a:ext cx="8208912" cy="738763"/>
            <a:chOff x="683568" y="1412776"/>
            <a:chExt cx="8208912" cy="738763"/>
          </a:xfrm>
        </p:grpSpPr>
        <p:sp>
          <p:nvSpPr>
            <p:cNvPr id="3" name="TextBox 2"/>
            <p:cNvSpPr txBox="1"/>
            <p:nvPr/>
          </p:nvSpPr>
          <p:spPr>
            <a:xfrm>
              <a:off x="2987824" y="1412875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0"/>
                </a:spcBef>
              </a:pPr>
              <a:r>
                <a:rPr lang="zh-CN" altLang="en-US" sz="2800" dirty="0" smtClean="0">
                  <a:ea typeface="微软简标宋" pitchFamily="2" charset="-122"/>
                </a:rPr>
                <a:t>无色：除了背景色，只有白色或黑色</a:t>
              </a:r>
              <a:endParaRPr lang="en-US" altLang="zh-CN" sz="2800" dirty="0" smtClean="0">
                <a:ea typeface="微软简标宋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83568" y="1412776"/>
              <a:ext cx="1080120" cy="6688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763688" y="1412776"/>
              <a:ext cx="1080120" cy="6688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3568" y="2834253"/>
            <a:ext cx="8208912" cy="738763"/>
            <a:chOff x="683568" y="2492797"/>
            <a:chExt cx="8208912" cy="738763"/>
          </a:xfrm>
        </p:grpSpPr>
        <p:sp>
          <p:nvSpPr>
            <p:cNvPr id="6" name="TextBox 5"/>
            <p:cNvSpPr txBox="1"/>
            <p:nvPr/>
          </p:nvSpPr>
          <p:spPr>
            <a:xfrm>
              <a:off x="2987824" y="2492896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0"/>
                </a:spcBef>
              </a:pPr>
              <a:r>
                <a:rPr lang="zh-CN" altLang="en-US" sz="2800" dirty="0" smtClean="0">
                  <a:ea typeface="微软简标宋" pitchFamily="2" charset="-122"/>
                </a:rPr>
                <a:t>单色：除了背景色，只有一种颜色</a:t>
              </a:r>
              <a:endParaRPr lang="en-US" altLang="zh-CN" sz="2800" dirty="0" smtClean="0">
                <a:ea typeface="微软简标宋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83568" y="2492797"/>
              <a:ext cx="1080120" cy="6688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763688" y="2492797"/>
              <a:ext cx="1080120" cy="668808"/>
            </a:xfrm>
            <a:prstGeom prst="rect">
              <a:avLst/>
            </a:prstGeom>
            <a:solidFill>
              <a:srgbClr val="FFAA0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568" y="4255730"/>
            <a:ext cx="8208912" cy="738763"/>
            <a:chOff x="683568" y="3788941"/>
            <a:chExt cx="8208912" cy="738763"/>
          </a:xfrm>
        </p:grpSpPr>
        <p:sp>
          <p:nvSpPr>
            <p:cNvPr id="9" name="TextBox 8"/>
            <p:cNvSpPr txBox="1"/>
            <p:nvPr/>
          </p:nvSpPr>
          <p:spPr>
            <a:xfrm>
              <a:off x="2987824" y="3789040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0"/>
                </a:spcBef>
              </a:pPr>
              <a:r>
                <a:rPr lang="zh-CN" altLang="en-US" sz="2800" dirty="0" smtClean="0">
                  <a:ea typeface="微软简标宋" pitchFamily="2" charset="-122"/>
                </a:rPr>
                <a:t>双色：除了背景色，有两种颜色</a:t>
              </a:r>
              <a:endParaRPr lang="en-US" altLang="zh-CN" sz="2800" dirty="0" smtClean="0">
                <a:ea typeface="微软简标宋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3568" y="3788941"/>
              <a:ext cx="1080120" cy="6688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63688" y="3788941"/>
              <a:ext cx="540060" cy="668808"/>
            </a:xfrm>
            <a:prstGeom prst="rect">
              <a:avLst/>
            </a:prstGeom>
            <a:solidFill>
              <a:srgbClr val="FFAA0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303748" y="3789040"/>
              <a:ext cx="540060" cy="668808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3568" y="5642565"/>
            <a:ext cx="8208912" cy="738763"/>
            <a:chOff x="683568" y="3788941"/>
            <a:chExt cx="8208912" cy="738763"/>
          </a:xfrm>
        </p:grpSpPr>
        <p:sp>
          <p:nvSpPr>
            <p:cNvPr id="17" name="TextBox 16"/>
            <p:cNvSpPr txBox="1"/>
            <p:nvPr/>
          </p:nvSpPr>
          <p:spPr>
            <a:xfrm>
              <a:off x="2987824" y="3789040"/>
              <a:ext cx="59046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3000"/>
                </a:spcBef>
              </a:pPr>
              <a:r>
                <a:rPr lang="zh-CN" altLang="en-US" sz="2800" dirty="0">
                  <a:ea typeface="微软简标宋" pitchFamily="2" charset="-122"/>
                </a:rPr>
                <a:t>三</a:t>
              </a:r>
              <a:r>
                <a:rPr lang="zh-CN" altLang="en-US" sz="2800" dirty="0" smtClean="0">
                  <a:ea typeface="微软简标宋" pitchFamily="2" charset="-122"/>
                </a:rPr>
                <a:t>色：除了背景色，有三种颜色</a:t>
              </a:r>
              <a:endParaRPr lang="en-US" altLang="zh-CN" sz="2800" dirty="0" smtClean="0">
                <a:ea typeface="微软简标宋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83568" y="3788941"/>
              <a:ext cx="1080120" cy="6688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63688" y="3788941"/>
              <a:ext cx="360040" cy="668808"/>
            </a:xfrm>
            <a:prstGeom prst="rect">
              <a:avLst/>
            </a:prstGeom>
            <a:solidFill>
              <a:srgbClr val="FFAA0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2123728" y="3789040"/>
              <a:ext cx="360040" cy="668808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83768" y="3789040"/>
              <a:ext cx="360040" cy="668808"/>
            </a:xfrm>
            <a:prstGeom prst="rect">
              <a:avLst/>
            </a:prstGeom>
            <a:solidFill>
              <a:srgbClr val="E7FF0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-468560" y="2312876"/>
            <a:ext cx="993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-468560" y="3717032"/>
            <a:ext cx="993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-468560" y="5121188"/>
            <a:ext cx="993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-468560" y="6525344"/>
            <a:ext cx="993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PPT</a:t>
            </a:r>
            <a:r>
              <a:rPr lang="zh-CN" altLang="en-US" dirty="0"/>
              <a:t>配色</a:t>
            </a:r>
          </a:p>
        </p:txBody>
      </p:sp>
    </p:spTree>
    <p:extLst>
      <p:ext uri="{BB962C8B-B14F-4D97-AF65-F5344CB8AC3E}">
        <p14:creationId xmlns="" xmlns:p14="http://schemas.microsoft.com/office/powerpoint/2010/main" val="5471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3" y="1201454"/>
            <a:ext cx="3600000" cy="2397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16" y="1196752"/>
            <a:ext cx="3600000" cy="2397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83" y="3865279"/>
            <a:ext cx="3600000" cy="2397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5916" y="3865279"/>
            <a:ext cx="360387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just">
              <a:spcBef>
                <a:spcPts val="1200"/>
              </a:spcBef>
            </a:lvl1pPr>
          </a:lstStyle>
          <a:p>
            <a:r>
              <a:rPr lang="zh-CN" altLang="en-US" sz="2000" dirty="0" smtClean="0"/>
              <a:t>除了</a:t>
            </a:r>
            <a:r>
              <a:rPr lang="zh-CN" altLang="en-US" sz="2000" dirty="0"/>
              <a:t>蓝色的背景</a:t>
            </a:r>
            <a:r>
              <a:rPr lang="zh-CN" altLang="en-US" sz="2000" dirty="0" smtClean="0"/>
              <a:t>，所有的文字，图形都是白色。</a:t>
            </a:r>
            <a:endParaRPr lang="en-US" altLang="zh-CN" sz="2000" dirty="0" smtClean="0"/>
          </a:p>
          <a:p>
            <a:r>
              <a:rPr lang="zh-CN" altLang="en-US" sz="2000" dirty="0" smtClean="0"/>
              <a:t>这样的配色属于无色。</a:t>
            </a:r>
            <a:endParaRPr lang="en-US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190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600000" cy="2397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88" y="1196975"/>
            <a:ext cx="3600000" cy="2397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600000" cy="2397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9788" y="3860800"/>
            <a:ext cx="360000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just">
              <a:spcBef>
                <a:spcPts val="1200"/>
              </a:spcBef>
            </a:lvl1pPr>
          </a:lstStyle>
          <a:p>
            <a:r>
              <a:rPr lang="zh-CN" altLang="en-US" sz="2000" dirty="0" smtClean="0"/>
              <a:t>不过无色</a:t>
            </a:r>
            <a:r>
              <a:rPr lang="en-US" altLang="zh-CN" sz="2000" dirty="0" smtClean="0"/>
              <a:t>PPT</a:t>
            </a:r>
            <a:r>
              <a:rPr lang="zh-CN" altLang="en-US" sz="2000" dirty="0" smtClean="0"/>
              <a:t>的背景色，以低饱和度的颜色为好，因为人眼容易被高饱和度的颜色吸引，如果背景色饱和度太高，可能前景的内容反而容易被忽略。</a:t>
            </a:r>
            <a:endParaRPr lang="en-US" altLang="zh-CN" sz="2000" dirty="0" smtClean="0"/>
          </a:p>
          <a:p>
            <a:r>
              <a:rPr lang="zh-CN" altLang="en-US" sz="2000" dirty="0" smtClean="0"/>
              <a:t>比较一下灰色背景和蓝色背景的效果，是不是灰色的更好一些。</a:t>
            </a:r>
            <a:endParaRPr lang="en-US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763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96975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88" y="1196975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69360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9788" y="3969360"/>
            <a:ext cx="3600000" cy="17851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CN" altLang="en-US" sz="2000" dirty="0" smtClean="0"/>
              <a:t>不要以为只有初学者才会用无色的</a:t>
            </a:r>
            <a:r>
              <a:rPr lang="en-US" altLang="zh-CN" sz="2000" dirty="0" smtClean="0"/>
              <a:t>PPT</a:t>
            </a:r>
            <a:r>
              <a:rPr lang="zh-CN" altLang="en-US" sz="2000" dirty="0" smtClean="0"/>
              <a:t>，实际上，只有高手才敢这样做。</a:t>
            </a:r>
            <a:endParaRPr lang="en-US" altLang="zh-CN" sz="2000" dirty="0" smtClean="0"/>
          </a:p>
          <a:p>
            <a:pPr algn="just">
              <a:spcBef>
                <a:spcPts val="1200"/>
              </a:spcBef>
            </a:pPr>
            <a:r>
              <a:rPr lang="zh-CN" altLang="en-US" sz="2000" dirty="0" smtClean="0"/>
              <a:t>因为没有颜色的干扰，观众的注意力会更集中于</a:t>
            </a:r>
            <a:r>
              <a:rPr lang="en-US" altLang="zh-CN" sz="2000" dirty="0" smtClean="0"/>
              <a:t>PPT</a:t>
            </a:r>
            <a:r>
              <a:rPr lang="zh-CN" altLang="en-US" sz="2000" dirty="0" smtClean="0"/>
              <a:t>的内容。</a:t>
            </a:r>
            <a:endParaRPr lang="en-US" altLang="zh-CN" sz="20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6972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12832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90" y="1196752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8" y="4005064"/>
            <a:ext cx="3600000" cy="270000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8890" y="4020775"/>
            <a:ext cx="3600000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just">
              <a:spcBef>
                <a:spcPts val="1200"/>
              </a:spcBef>
            </a:lvl1pPr>
          </a:lstStyle>
          <a:p>
            <a:r>
              <a:rPr lang="zh-CN" altLang="en-US" sz="2000" dirty="0"/>
              <a:t>这是一个典型的单色配色的</a:t>
            </a:r>
            <a:r>
              <a:rPr lang="en-US" altLang="zh-CN" sz="2000" dirty="0"/>
              <a:t>PPT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r>
              <a:rPr lang="zh-CN" altLang="en-US" sz="2000" dirty="0"/>
              <a:t>灰色？</a:t>
            </a:r>
            <a:endParaRPr lang="en-US" altLang="zh-CN" sz="2000" dirty="0"/>
          </a:p>
          <a:p>
            <a:r>
              <a:rPr lang="zh-CN" altLang="en-US" sz="2000" dirty="0"/>
              <a:t>一般灰色也作为过渡色</a:t>
            </a:r>
            <a:r>
              <a:rPr lang="zh-CN" altLang="en-US" sz="2000" dirty="0" smtClean="0"/>
              <a:t>，不算颜色。</a:t>
            </a:r>
            <a:endParaRPr lang="en-US" altLang="zh-CN" sz="2000" dirty="0"/>
          </a:p>
          <a:p>
            <a:r>
              <a:rPr lang="zh-CN" altLang="en-US" sz="2000" dirty="0"/>
              <a:t>单色配色很</a:t>
            </a:r>
            <a:r>
              <a:rPr lang="zh-CN" altLang="en-US" sz="2000" dirty="0" smtClean="0"/>
              <a:t>适合对</a:t>
            </a:r>
            <a:r>
              <a:rPr lang="zh-CN" altLang="en-US" sz="2000" dirty="0"/>
              <a:t>色彩把握度不够的</a:t>
            </a:r>
            <a:r>
              <a:rPr lang="zh-CN" altLang="en-US" sz="2000" dirty="0" smtClean="0"/>
              <a:t>朋友。</a:t>
            </a:r>
            <a:endParaRPr lang="en-US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69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4" y="4077072"/>
            <a:ext cx="3600000" cy="269723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3600000" cy="269723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88" y="1196270"/>
            <a:ext cx="3600000" cy="2697231"/>
          </a:xfrm>
          <a:prstGeom prst="rect">
            <a:avLst/>
          </a:prstGeom>
          <a:noFill/>
          <a:ln>
            <a:noFill/>
          </a:ln>
          <a:effectLst>
            <a:outerShdw blurRad="50800" dist="63500" dir="2700000" sx="101000" sy="101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8890" y="4077072"/>
            <a:ext cx="36000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zh-CN"/>
            </a:defPPr>
            <a:lvl1pPr algn="just">
              <a:spcBef>
                <a:spcPts val="1200"/>
              </a:spcBef>
            </a:lvl1pPr>
          </a:lstStyle>
          <a:p>
            <a:r>
              <a:rPr lang="zh-CN" altLang="en-US" sz="2000" dirty="0" smtClean="0"/>
              <a:t>单色配色的幻灯片，除了背景，图片的颜色以外，有一种颜色专门用来表达重点强调的文字。</a:t>
            </a:r>
            <a:endParaRPr lang="en-US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02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"/>
        <a:ea typeface="微软简标宋"/>
        <a:cs typeface=""/>
      </a:majorFont>
      <a:minorFont>
        <a:latin typeface="Calibri"/>
        <a:ea typeface="微软简标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405</Words>
  <Application>Microsoft Office PowerPoint</Application>
  <PresentationFormat>全屏显示(4:3)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跟我学</vt:lpstr>
      <vt:lpstr>认识HSL色系</vt:lpstr>
      <vt:lpstr>幻灯片 3</vt:lpstr>
      <vt:lpstr>PPT配色</vt:lpstr>
      <vt:lpstr>无色</vt:lpstr>
      <vt:lpstr>无色</vt:lpstr>
      <vt:lpstr>无色</vt:lpstr>
      <vt:lpstr>单色</vt:lpstr>
      <vt:lpstr>单色</vt:lpstr>
      <vt:lpstr>双色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liujun</dc:creator>
  <cp:lastModifiedBy>zjp888</cp:lastModifiedBy>
  <cp:revision>25</cp:revision>
  <dcterms:created xsi:type="dcterms:W3CDTF">2011-01-31T06:02:27Z</dcterms:created>
  <dcterms:modified xsi:type="dcterms:W3CDTF">2012-03-30T06:12:03Z</dcterms:modified>
</cp:coreProperties>
</file>