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 type="screen16x9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gs" Target="tags/tag1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AI语音通话技术革新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18AFAB"/>
                </a:solidFill>
                <a:latin typeface="微软雅黑" panose="020B0503020204020204" charset="-122"/>
              </a:rPr>
              <a:t>智能交互新体验</a:t>
            </a:r>
            <a:endParaRPr sz="30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语音识别算法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语音识别技术通过分析声波模式，将人类语音转换为机器可读的文本信息，是AI领域中的重要分支。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语音识别技术简介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包括基于模板匹配、隐马尔科夫模型（HMM）、深度神经网络（DNN）等算法，各自适用于不同场景和需求。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语音识别算法类型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从智能助手到智能家居控制，再到客户服务与医疗健康，语音识别技术正逐步改变我们的生活方式。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语音识别应用场景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自然语言处理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语音识别技术通过分析声波特征，将口语转换成计算机可读的文本。该技术是自然语言处理的基础，广泛应用于智能客服、智能家居等领域。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语音合成技术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语音合成技术利用算法生成类似人类的声音，将文字转换为语音输出。它广泛应用于阅读器、导航系统等，提升交互体验。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情感计算技术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情感计算技术通过分析语调、语速等参数，判断说话者的情绪状态。这项技术有助于提升AI的交互质量，实现更自然的沟通。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优势价值分析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效率提升维度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智能语音识别技术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利用深度学习算法，实现高精度的语音转文字功能，有效提升信息处理速度和准确性。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自然语言处理优化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通过NLP技术改进，使语音助手能更准确理解用户意图，提供更符合预期的回答。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10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实时反馈与调整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AI系统根据通话情况实时调整参数，确保语音通话质量稳定，减少通信延迟。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用户体验优化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语音识别技术优化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通过深度学习和大数据训练，提高语音识别的准确率和响应速度，确保用户在通话中能获得流畅自然的体验。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智能降噪功能强化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利用先进的噪声抑制算法，有效过滤背景噪音，确保用户在各种环境下都能清晰听到对方的声音，提升通话质量。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个性化服务定制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分析用户通话习惯和偏好，提供个性化的语音提示、快速拨号等功能，使AI语音通话更加符合用户需求，增强用户满意度。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医疗健康领域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智能诊断辅助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利用AI语音技术，实现对患者症状的智能分析与初步诊断，提高医疗效率，减少误诊率。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远程医疗咨询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医生可通过语音通话为患者提供远程医疗服务，打破地域限制，使患者在家就能接受专业咨询。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健康监测提醒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AI语音系统可实时监控用户健康状况，通过语音提醒功能帮助用户及时获取健康管理建议。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智能家居集成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智能家居集成概述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智能家居集成通过将AI语音通话技术与家居设备相连，实现语音控制和自动化管理，提升生活便捷性。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AI语音控制功能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AI语音通话技术使用户能够通过简单的语音指令控制家居设备，如灯光、温度调节和安全监控等，极大提升用户体验。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数据安全与隐私保护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在智能家居集成中，重视用户数据的保密性和安全性至关重要。采用加密技术和严格的访问控制措施，确保用户隐私不受侵犯。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发展现状洞察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主流厂商布局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主流厂商布局概览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分析当前市场上主要的AI语音通话技术提供商，如苹果、谷歌和微软等，探讨它们在市场中的定位及竞争优势。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技术发展与创新趋势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聚焦于AI语音通话领域的最新技术进展和未来发展趋势，包括自然语言处理、语音识别技术的突破性进步及其对市场的影响。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应用场景与市场需求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探讨AI语音通话在不同行业中的应用案例，以及市场对于高质量语音通讯解决方案的需求变化，揭示行业发展的新机遇。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AI语音通话概述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关键技术支撑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优势价值分析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发展现状洞察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面临挑战解析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未来发展方向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实施策略建议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技术演进趋势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语音识别技术从简单的模式匹配发展到深度学习，实现了高效准确的语音转文本功能，为AI语音通话提供了基础。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语音识别技术发展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自然语言处理技术通过机器学习模型理解与生成人类语言，使得机器能够进行复杂的对话交互，显著提升用户体验。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自然语言处理进步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实时通信技术依托于高速网络和先进的编码解码技术，确保AI语音通话的流畅与清晰，满足用户即时沟通的需求。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实时通信技术革新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面临挑战解析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准确性瓶颈突破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提高AI语音识别率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通过深度学习和大数据技术，持续优化语音模型，减少误识率，确保高准确度的语音转换结果。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增强自然语言处理能力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采用先进的NLP算法，提升机器理解与生成自然语言的准确度，实现流畅自然的语音对话体验。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实时反馈机制完善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建立即时反馈系统，快速收集用户使用中的语音识别错误，并迅速调整模型参数，以应对多变的语言环境。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隐私安全保障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数据加密技术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采用先进的加密算法，对用户通话数据进行全程加密处理，确保数据传输过程中的安全性。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端到端安全机制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实现从客户端到服务器端的全程加密，有效防止通话内容被第三方窃取或监听，保障隐私安全。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多重身份验证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通过多重身份验证手段，确保只有授权用户才能访问和管理通话记录，进一步加固隐私防护。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未来发展方向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多模态融合创新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多模态融合技术通过整合视觉、听觉等不同感知方式的信息，提升AI系统的理解和交互能力。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多模态融合技术概览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从智能家居到自动驾驶，多模态融合技术正推动AI在多个领域实现突破性进展，带来更智能的用户体验。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创新应用实例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随着技术的不断进步，多模态融合将更加深入人类生活，成为未来AI发展的重要方向之一。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未来发展展望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个性化服务升级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个性化语音识别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通过深度学习算法，AI语音通话系统可精准识别并适应用户的语音习惯，实现高度个性化的交互体验。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情感智能分析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AI技术能够实时分析通话中的情感变化，提供相应的反馈和建议，使沟通更加贴心与高效。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定制化服务推荐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根据用户的历史通话数据和偏好，AI系统能智能推送个性化的服务内容，增强用户体验。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实施策略建议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系统选型要点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在AI语音通话领域，核心技能主要涵盖自然语言处理、语音识别与合成等关键技术，这些是实现高效智能对话的基础。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技术成熟度评估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系统选型时需考虑技术的成熟度，包括算法稳定性、错误率控制以及在不同场景下的应用效果，确保选择的系统能够可靠运行。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用户体验优先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用户体验是衡量AI语音通话系统的重要标准之一，包括响应速度、交互自然度及用户满意度等方面，直接影响系统的实际应用效果。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部署运维方案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部署环境准备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在部署AI语音通话系统前，需确保服务器配置、网络连接稳定，并安装必要的软件和工具。此步骤是确保系统顺利运行的基础。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系统安装与配置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根据AI语音通话系统的技术要求，进行软件的安装和配置。包括设置API接口、数据库连接等关键参数，以确保系统功能的正确实现。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测试与优化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完成安装和初步配置后，进行系统功能的全面测试，包括语音识别准确性、响应时间等指标。根据测试结果进行必要的调整和优化，以达到最佳性能。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AI语音通话概述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定义与原理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AI语音通话技术基于深度学习和自然语言处理，通过模拟人类对话实现人机交互。该技术使机器能够理解并响应人类的语音指令。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核心功能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AI语音通话具备自动应答、语音识别、情感分析等功能。它不仅能准确识别用户语音，还能根据语境做出适当反应，提升用户体验。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应用领域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该技术广泛应用于客服系统、智能家居、医疗咨询等领域。通过AI语音通话，企业能提供高效服务，用户也能获得便捷体验。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技术原理基础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语音识别是AI语音通话核心，通过声波转化为文字。应用深度学习算法，提升识别准确率和响应速度，广泛应用于智能助手等领域。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语音识别技术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NLP使机器理解人类语言，实现语音对话。包括语义分析、情感识别等功能，支持复杂交互，提升用户体验。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自然语言处理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语音合成将文字转化为自然流畅的语音。采用先进TTS技术，生成逼真人声，应用于新闻播报、导航系统等场景。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语音合成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核心应用场景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智能客服交互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智能客服交互概述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智能客服通过语音识别、自然语言处理等技术，实现与用户的实时交流，提供高效、准确的服务。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利用先进的语音识别算法，将用户语音转化为文字，准确理解用户需求，是智能客服的基础。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自然语言处理优化服务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通过深度学习模型分析用户意图和情感，提供个性化、智能化的响应方案，提升用户体验。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教育辅助教学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教育辅助教学概述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探讨AI语音通话在教育领域的应用，如何通过技术提高教学质量和效率，促进个性化学习。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实时互动教学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分析AI语音通话支持的实时互动功能，包括在线答疑、课堂讨论等，增强师生互动体验。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7143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个性化学习资源推荐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阐述AI语音通话如何根据学生的学习进度和兴趣，提供定制化的学习资源和建议。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关键技术支撑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3376</Words>
  <Application>WPS 演示</Application>
  <PresentationFormat>全屏显示(4:3)</PresentationFormat>
  <Paragraphs>330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2025-10-09T10:00:00Z</dcterms:created>
  <dcterms:modified xsi:type="dcterms:W3CDTF">2025-10-09T09:59:37Z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24CAF86CCB6B44AE8378892E7A2A4645_12</vt:lpwstr>
  </property>
  <property fmtid="{D5CDD505-2E9C-101B-9397-08002B2CF9AE}" pid="3" name="KSOProductBuildVer">
    <vt:lpwstr>2052-12.1.0.22529</vt:lpwstr>
  </property>
</Properties>
</file>