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 type="screen16x9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gs" Target="tags/tag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AI知识库赋能智慧未来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F3552"/>
                </a:solidFill>
                <a:latin typeface="微软雅黑" panose="020B0503020204020204" charset="-122"/>
              </a:rPr>
              <a:t>解锁数据驱动的创新路径</a:t>
            </a:r>
            <a:endParaRPr sz="30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行业领域应用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人工智能在医疗领域发挥重要作用，通过数据分析与机器学习技术，辅助医生进行疾病诊断、治疗方案制定和患者管理。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医疗健康领域应用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人工智能在金融行业中实现自动化交易、风险评估和客户服务等功能，提高金融服务效率和准确性，降低运营成本。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金融科技行业应用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人工智能技术应用于智能制造，实现生产流程优化、质量控制和供应链管理，提升制造业的灵活性和竞争力。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智能制造领域应用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日常功能实现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日常功能实现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探讨AI如何在日常生活中提供帮助，如智能家居、语音助手等。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智能助手应用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分析智能助手在个人生活中的实际应用案例和效果。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生活便利提升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讨论AI技术如何提高日常生活的便捷性和效率。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数据管理机制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采集与清洗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数据收集技术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介绍现代数据收集方法，包括网络爬虫、API接口调用及传感器数据采集等，确保数据的广泛性和准确性。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数据清洗流程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阐述数据清洗的必要性与步骤，如去除重复项、修正错误值和处理缺失数据，保证数据集的质量和一致性。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1"/>
            <a:ext cx="3032172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数据质量控制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讨论如何通过校验规则、异常检测等手段提高数据质量，为后续分析提供可靠的数据基础。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存储与调用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数据存储技术概述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探讨当前主流的数据存储技术，包括云存储、分布式存储与本地存储等，分析其优缺点及适用场景。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3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知识库调用机制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阐述如何高效调用AI知识库中的资源，涉及API接口设计、查询优化及缓存策略等关键技术点。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性能优化实践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介绍针对大规模知识库的存储与调用性能优化方法，如索引构建、负载均衡和异步处理技术的应用。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3"/>
            <a:ext cx="39600" cy="424404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3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伦理安全规范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隐私保护措施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数据加密技术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采用高级加密标准对用户数据进行加密处理，确保在传输和存储过程中的数据安全。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访问控制策略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实施多因素认证和角色基础访问控制，限制对敏感信息的访问权限，防止非授权访问。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隐私保护法规遵循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遵守GDPR等国际隐私保护法规，定期审计数据处理流程，确保合法合规地处理个人数据。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合规使用原则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合规使用原则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在AI知识库中，确保数据和算法遵守相关法律法规，保护用户隐私和数据安全。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数据隐私保护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实施严格的数据加密和匿名化处理，防止未经授权的数据访问和使用，维护用户隐私权益。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透明度与可解释性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AI系统应具备高度的透明度和可解释性，使用户能够理解决策过程，增强信任和满意度。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技术突破方向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自然语言处理技术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自然语言处理通过算法解析和生成人类语言，实现机器与人类之间的无障碍交流。广泛应用于智能客服、翻译系统等场景，极大地提升了用户体验。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机器学习模型优化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机器学习模型优化旨在提高模型的预测准确性和泛化能力。通过调整参数、使用正则化方法等方式，使模型在实际应用中表现更加出色，适应更多复杂场景。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知识图谱构建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知识图谱是一种结构化的知识表示方法，通过将信息以实体、关系和属性的形式存储，实现知识的高效检索和推理。广泛应用于智能问答系统、推荐系统等领域。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AI知识库概述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核心技术解析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应用场景分类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数据管理机制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伦理安全规范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产业融合展望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探讨人工智能与其他产业如医疗、金融的深度融合，分析其带来的创新与变革。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产业融合趋势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预测人工智能在智能制造、智慧城市等领域的应用前景，以及可能的技术突破。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未来技术展望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讨论在产业融合过程中面临的技术、伦理等挑战，同时探索其中蕴含的发展机遇。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挑战与机遇并存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AI知识库概述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定义与范畴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人工智能定义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人工智能是模拟人类智能行为的技术，通过算法和数据实现自主学习和决策。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核心技能范畴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包括机器学习、自然语言处理等，广泛应用于医疗、金融等行业。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知识库构建方法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基于大数据和深度学习技术，构建高效、准确的知识库系统。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发展历程简述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人工智能的概念最早由约翰·麦卡锡于1956年提出，随后在20世纪60年代迎来了第一次发展高潮，主要研究基于符号的推理系统。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起源与早期发展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70至80年代，专家系统和知识工程成为研究热点，90年代起，机器学习和神经网络技术取得重大进展，推动了AI在各行业的广泛应用。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技术突破与应用扩展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5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进入21世纪，大数据和云计算为AI注入新动力，深度学习等技术不断突破，AI正逐步渗透到日常生活的各个方面，预示着智能化社会的到来。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现代发展与未来趋势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核心技术解析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机器学习基础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机器学习定义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机器学习是一种让计算机从数据中学习并做出决策或预测的技术，通过算法和模型自动识别模式和规律。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主要算法类别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包括监督学习、无监督学习和强化学习等，每种算法适用于不同场景，如分类问题、聚类问题和决策制定等。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应用场景示例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机器学习广泛应用于图像识别、自然语言处理、推荐系统等领域，通过分析大数据提供个性化服务和智能解决方案。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深度学习架构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深度学习基本概念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深度学习是机器学习的一个分支，通过构建、模拟人脑进行分析学习的神经网络，实现从大量数据中自动学习特征表示。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常见深度学习架构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包括卷积神经网络、循环神经网络和生成对抗网络等，各具特色适用于不同场景，如图像识别、自然语言处理和风格迁移等。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深度学习应用实例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在医疗诊断、自动驾驶、金融分析等领域展现出强大能力，通过不断学习和优化模型，提高预测准确性与决策效率。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应用场景分类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2138</Words>
  <Application>WPS 演示</Application>
  <PresentationFormat>全屏显示(4:3)</PresentationFormat>
  <Paragraphs>225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8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2025-10-09T07:57:00Z</dcterms:created>
  <dcterms:modified xsi:type="dcterms:W3CDTF">2025-10-09T07:57:07Z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E2F536B19E464B05AFD638BF19BC78B5_12</vt:lpwstr>
  </property>
  <property fmtid="{D5CDD505-2E9C-101B-9397-08002B2CF9AE}" pid="3" name="KSOProductBuildVer">
    <vt:lpwstr>2052-12.1.0.22529</vt:lpwstr>
  </property>
</Properties>
</file>