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AI音效赋能数字创作新维度</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智能声学技术革新视听体验</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2025/10/09</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多语言支持体系</a:t>
            </a:r>
            <a:endParaRPr sz="3000" b="1" i="0">
              <a:solidFill>
                <a:srgbClr val="FFFFFF"/>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多语言支持体系指通过技术手段实现软件或服务在多种语言环境下的无缝运行，提升全球用户的使用体验。</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多语言支持体系概述</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多语言支持涉及翻译、本地化和国际化等技术。常用工具包括机器翻译、自动本地化和跨文化设计方法。</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核心技术与工具</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多语言支持广泛应用于软件、网站和应用，确保不同语言用户获得一致且优质的体验，助力企业全球化发展。</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应用场景分析</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交互功能设计</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实时响应策略</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实时响应策略定义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实时响应策略指系统或设备在接收到指令后，能在极短时间内做出反馈和处理，确保信息的即时性和准确性。</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关键性能指标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包括响应时间、准确率和可靠性等，这些指标是评估实时响应策略有效性的重要参考。</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实时响应策略广泛应用于金融交易、交通控制和在线客服等领域，有效提升服务效率和用户体验。</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个性化音色定制</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个性化音色定义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个性化音色通过技术手段生成符合个人或品牌特色的音频效果，提升声音的独特性和辨识度。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0"/>
            <a:ext cx="3031739" cy="3267239"/>
          </a:xfrm>
          <a:prstGeom prst="roundRect">
            <a:avLst>
              <a:gd name="adj" fmla="val 10032"/>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定制流程概述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包括需求分析、音色选择、参数调整和最终测试等步骤，确保音色满足个性化要求。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042" y="1627201"/>
            <a:ext cx="303217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应用场景举例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广泛应用于广告配音、企业宣传、教育培训等领域，有效增强信息传递的感染力和吸引力。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动态效果调节</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动态效果基础概念</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动态效果指通过调整元素大小、颜色、位置等属性，实现视觉上的动态变化，增强用户交互体验。</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调节方法与技巧</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包括使用动画效果、过渡效果和互动式设计，合理运用这些方法可以提升演示文稿的吸引力和信息传递效率。</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应用场景分析</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在商业展示、教育培训及产品介绍中，巧妙运用动态效果能够有效吸引观众注意力，促进信息的快速理解和记忆。</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行业应用案例</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智能客服系统</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智能客服系统概述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智能客服系统通过自然语言处理技术，实现与客户的高效互动，提高服务效率和客户满意度。</a:t>
            </a:r>
            <a:endParaRPr sz="1575" b="0" i="0">
              <a:solidFill>
                <a:srgbClr val="FFFFFF"/>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AI驱动的交互体验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利用机器学习算法分析用户意图，提供精准、个性化的服务建议，增强用户体验。</a:t>
            </a:r>
            <a:endParaRPr sz="1575" b="0" i="0">
              <a:solidFill>
                <a:srgbClr val="FFFFFF"/>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持续学习与优化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系统通过不断收集用户反馈和行为数据，自我优化，提升服务质量和响应速度。</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有声读物制作</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有声读物制作流程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从选材、录制到后期处理，每一步都需精心策划与执行，确保最终产品既符合市场需求又具高品质。</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关键制作技术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包括声音采集、编辑、混音等环节，利用专业软件和设备，实现声音的优化处理，提升听众体验。</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市场趋势分析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随着数字化阅读的兴起，有声读物市场持续增长。分析当前流行趋势与用户需求，为内容创作提供方向。</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虚拟角色配音</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AI音效技术概览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AI音效技术利用人工智能算法，自动生成或优化音频内容，广泛应用于游戏、电影、播客等领域。</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虚拟角色配音应用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通过AI技术，为虚拟角色赋予自然、流畅的语音，增强互动体验，如智能助手、动画角色等。</a:t>
            </a:r>
            <a:endParaRPr sz="1575" b="0" i="0">
              <a:solidFill>
                <a:srgbClr val="FFFFFF"/>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创新与未来展望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AI音效技术不断创新，推动多媒体内容发展，未来将更深入生活，创造更多可能。</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技术挑战突破</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01</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AI音效技术概述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02</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声音合成机制</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03</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交互功能设计</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04</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行业应用案例</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05</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技术挑战突破</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06</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用户体验要素</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07</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08</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开发工具选型</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09</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伦理规范考量</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10</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测试评估标准</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自然度提升方案</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通过深度学习技术，模拟人声发音过程，生成流畅自然的语音输出。适用于智能助手、教育软件等场景。</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自然语音合成</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将文本信息转换为语音信号，实现文字的有声表达。广泛应用于电子书阅读器、新闻播报等领域。</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文本到语音转换</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利用机器学习算法分析语音中的情感特征，实现情感的准确识别和模拟表达，增强交互体验的真实感。</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情感识别与表达</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跨场景适配优化</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跨场景技术融合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通过将AI技术与不同领域的专业知识相结合，实现在教育、医疗、金融等多个行业中的无缝对接与优化。</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用户交互体验提升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采用自然语言处理和语音识别技术，提高用户在不同应用场景中的交互效率和满意度，增强用户体验。</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个性化服务定制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根据用户行为和偏好数据分析，提供定制化的智能推荐和服务解决方案，满足不同用户群体的需求。</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低延迟处理技术</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低延迟处理技术概述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低延迟处理技术指的是在数据处理和传输过程中，通过优化算法、硬件加速等手段，减少响应时间，提高系统实时性。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关键技术与实现方法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实现低延迟处理涉及多种技术，包括并行计算、异步编程、缓存优化等。这些技术通过减少数据等待时间和数据传输延迟来提升效率。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应用场景与未来趋势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低延迟处理广泛应用于游戏开发、在线直播、自动驾驶等领域。未来随着5G技术的普及，低延迟处理将在更多场景中发挥关键作用。</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用户体验要素</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界面操作逻辑</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界面操作逻辑基础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界面操作逻辑是用户与软件交互的基础，涉及布局、导航和反馈等方面，旨在提供清晰、直观的操作体验。</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布局设计原则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良好的界面布局应遵循一致性、简洁性和可访问性原则，确保信息层次分明，便于用户快速找到所需功能。</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交互反馈机制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有效的交互反馈能即时响应用户操作，通过视觉或声音提示确认操作结果，增强用户体验的满意度和信任感。</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反馈机制建立</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反馈机制是系统通过收集用户或参与者的输入信息，进行分析处理后，提供改进建议或调整措施的过程。</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反馈机制定义</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包括确定反馈目标、选择合适的反馈渠道、设计反馈问卷、实施反馈收集、分析反馈数据并制定改进计划等步骤。</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建立步骤详解</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有效反馈机制有助于持续改进产品或服务质量，增强用户体验，促进组织内部沟通与协作，提升整体运营效率。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重要性与作用</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容错能力设计</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容错能力设计概念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容错能力指系统在部分组件出现故障时仍能维持正常运行的能力，是提高系统稳定性和可靠性的重要手段。</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容错技术分类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常见的容错技术包括硬件冗余、软件冗余和数据冗余等，通过这些技术可以在不同层面上实现系统的容错设计。</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容错设计实践案例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许多关键基础设施如电力系统、通信网络等都采用了容错设计，以确保在极端情况下也能保持服务不中断。</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未来发展趋势</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深度学习融合</a:t>
            </a:r>
            <a:endParaRPr sz="3000" b="1" i="0">
              <a:solidFill>
                <a:srgbClr val="FFFFFF"/>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深度学习核心原理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深度学习通过多层神经网络模拟人脑处理信息的方式，实现从原始数据到复杂特征的自动提取，为AI提供强大认知能力。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融合技术应用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深度学习与自然语言处理、计算机视觉等AI领域结合，推动语音识别、图像分析等技术进步，促进智能服务和产品创新。</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32"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未来发展方向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随着计算能力的提升和算法优化，深度学习将进一步融合强化学习、迁移学习等技术，拓展在自动驾驶、医疗诊断等领域的应用潜力。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多模态交互延伸</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多模态交互概述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多模态交互是指通过多种感官输入（如视觉、听觉）进行人机交互的方式，旨在提供更加自然和丰富的用户体验。</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关键技术应用</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包括语音识别、图像处理与生成等技术，这些技术共同作用，使设备能够理解并响应用户的不同输入形式，实现更智能的交互体验。</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未来发展趋势</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随着人工智能技术的不断进步，多模态交互将朝着更高的智能化和个性化方向发展，为用户提供更加精准和贴心的服务。</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AI音效技术概述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边缘计算应用</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边缘计算定义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边缘计算是一种分布式计算模型，将数据处理和存储从中心数据中心迁移到网络的边缘设备。这种模式旨在减少延迟，提高响应速度。</a:t>
            </a:r>
            <a:endParaRPr sz="1575" b="0" i="0">
              <a:solidFill>
                <a:srgbClr val="FFFFFF"/>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边缘计算广泛应用于物联网、自动驾驶、智能制造等领域。通过在设备端直接处理数据，有效降低了中心服务器的负担，提升了系统效率和安全性。</a:t>
            </a:r>
            <a:endParaRPr sz="1575" b="0" i="0">
              <a:solidFill>
                <a:srgbClr val="FFFFFF"/>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技术优势探讨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边缘计算具有低延迟、高可靠性、节省带宽等显著优势。它能够快速响应实时数据需求，适用于需要即时决策的场景，如工业自动化和紧急医疗服务。</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开发工具选型</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主流引擎对比</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主流引擎概述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当前市场上，谷歌、百度和必应等搜索引擎占据主导地位，各具特色，满足不同用户的搜索需求。</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技术实力对比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谷歌以强大的算法和海量数据著称，百度深耕中文搜索市场，必应则在图像搜索领域表现突出，各有所长。</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用户体验分析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各搜索引擎在界面设计、响应速度及个性化定制等方面有所差异，用户体验成为评价的重要标准之一。</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开源框架分析</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AI音效开源框架概述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探讨当前流行的AI音效开源框架，如TensorFlow、PyTorch等，分析它们的特点与应用场景。</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32171"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技术优势对比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比较不同开源框架在性能、可扩展性、社区支持等方面的优劣，为开发者选择提供参考。</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1"/>
            <a:ext cx="3032171"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实际案例分析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通过具体项目案例，展示不同开源框架在实际应用中的表现，帮助理解各自的适用场景。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定制化解决方案</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定制化解决方案概述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提供个性化服务，根据客户需求定制方案，确保满足特定需求。</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核心技能类别</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包括内容生成、语言精炼和主题紧扣三大类，确保方案精准高效。</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实施步骤</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先进行需求分析，再设计解决方案，最后执行并持续优化，保证效果。</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伦理规范考量</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版权保护机制</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版权保护机制概述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版权保护机制是法律赋予创作者对其创作享有一定期限内的独占权利，以保障其经济利益和精神权益。</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版权保护的重要性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通过版权保护，可以有效防止作品被非法复制、传播和使用，维护创作者的合法权益，促进文化繁荣和社会进步。</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常见的版权侵权行为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包括未经授权使用他人作品、擅自修改或篡改作品内容、网络盗版等行为，严重侵害了版权所有者的合法利益。</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隐私安全防护</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数据加密技术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数据加密是一种通过算法将明文转换为密文的技术，确保数据在传输和存储过程中的安全性。常见加密方式包括对称加密和非对称加密。</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多因素认证机制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多因素认证（MFA）结合多种验证手段（如密码、指纹、短信验证码等），显著提升用户账户的安全性，有效防止未经授权的访问。</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隐私保护法规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各国出台了一系列隐私保护法规，如《通用数据保护条例》（GDPR），要求企业采取必要措施保护用户隐私，并透明化数据处理流程。</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滥用风险防控</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风险识别与评估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通过数据分析和行为监控，及时发现潜在滥用风险，并进行科学评估，为制定防控措施提供依据。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预防措施实施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制定并执行严格的使用规范和权限管理策略，确保技术应用在安全可控的范围内，有效降低滥用风险。</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应急响应机制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建立快速反应的应急处理团队和流程，一旦发现滥用行为立即介入处理，减少损失和影响，确保系统稳定运行。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测试评估标准</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定义与应用场景</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定义与应用场景</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AI音效技术通过模仿和生成声音，广泛应用于游戏、电影及广告中，提升用户体验和沉浸感。</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技术实现原理</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利用机器学习算法分析大量音频数据，训练模型自动识别和合成特定声音，实现高度仿真效果。</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应用前景展望</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AI音效未来将在虚拟现实、智能助手等领域发挥更大作用，推动相关产业创新发展。</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主观听感评分</a:t>
            </a:r>
            <a:endParaRPr sz="3000" b="1" i="0">
              <a:solidFill>
                <a:srgbClr val="FFFFFF"/>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主观听感评分是评价音乐或音效质量的一种方式，主要通过个人感受来打分。</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主观听感评分定义</a:t>
            </a:r>
            <a:endParaRPr sz="2100" b="1" i="0">
              <a:solidFill>
                <a:srgbClr val="9EDBFF"/>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包括音质清晰度、平衡度、空间感等多个方面，每个方面都有具体的评分标准。</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评分标准</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通常由专业人士或听众进行，他们会根据评分标准对作品进行打分，然后取平均值得出最终结果。</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评分过程</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客观指标检测</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客观指标定义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客观指标是通过可量化数据衡量特定现象或行为，如销售额、客户满意度等，用于提供决策依据和评估效果。</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检测方法概述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客观指标检测通常采用统计分析、实验设计等科学方法，确保数据准确性和可靠性，以支撑有效决策和持续改进。</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客观指标广泛应用于市场研究、产品质量控制、员工绩效评估等多个领域，帮助组织优化资源配置，提升运营效率。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A/B测试方法</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A/B测试概述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A/B测试是通过对比两个版本（A和B）的网页或产品，来评估哪个版本更受欢迎或更有效的一种方法。</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实施步骤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确定测试目标、选择变量、创建测试环境、分配用户、收集数据并分析结果，最后根据结果做出决策。</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数据分析技巧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利用统计学原理对测试数据进行分析，包括计算转化率差异、置信区间和p值，以判断差异是否具有统计显著性。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发展历程梳理</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公司初创阶段，从小规模团队到市场定位的确立，经历了产品概念验证和初步的市场探索。</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初创阶段回顾</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分析公司发展历程中的关键转折点，包括重大合作、技术创新及市场扩展等关键时期。</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关键发展节点</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总结公司在各个发展阶段取得的主要成就及其对行业的影响，同时探讨面临的主要挑战和应对策略。</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成就与挑战</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核心原理解析</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人工智能起源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人工智能起源于20世纪50年代，最初目标是构建模拟人类智能的机器。经历符号推理、神经网络等技术演进，现已广泛应用于各个领域。</a:t>
            </a:r>
            <a:endParaRPr sz="1575" b="0" i="0">
              <a:solidFill>
                <a:srgbClr val="FFFFFF"/>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核心算法解析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深度学习是当前AI的核心算法之一，通过多层神经网络结构，实现对复杂数据的高效处理和学习。此外，强化学习则通过与环境交互来优化决策过程。</a:t>
            </a:r>
            <a:endParaRPr sz="1575" b="0" i="0">
              <a:solidFill>
                <a:srgbClr val="FFFFFF"/>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应用领域拓展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人工智能在医疗、金融、自动驾驶等多个领域展现出巨大潜力。例如，在医疗中，AI可以辅助诊断疾病；在金融领域，用于风险管理和交易策略的优化。</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声音合成机制</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文本转语音流程</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文本转语音简介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文本转语音技术通过将文字信息转化为自然流畅的语音输出，广泛应用于无障碍阅读、智能助手等领域。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TTS技术实现流程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文本预处理包括分词、去噪等步骤；语音合成利用深度学习模型生成自然语音；后期处理调整语速、语调以优化听感。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0" y="1627202"/>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TTS应用场景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TTS在教育领域辅助学习资源，医疗行业提供信息播报，智能家居中增强交互体验，为视障人士提供便利。</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情感表达实现</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情感识别技术</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通过分析面部表情、语音语调等特征，情感识别技术能够准确判断用户的情绪状态，广泛应用于智能客服、心理咨询等领域。</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情感模拟与生成</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利用自然语言处理和机器学习技术，情感模拟与生成能创造具有特定情感表达的文本或语音，提升人机交互的自然性和亲和力。</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情感数据分析应用</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通过收集和分析社交媒体、在线评论等数据中的情感信息，情感数据分析有助于企业洞察消费者情绪变化，优化产品和服务策略。</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5391</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2025-10-09T09:55:00Z</dcterms:created>
  <dcterms:modified xsi:type="dcterms:W3CDTF">2025-10-09T09:55:10Z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9CAE5722805347B99D8C02081CEB7172_12</vt:lpwstr>
  </property>
  <property fmtid="{D5CDD505-2E9C-101B-9397-08002B2CF9AE}" pid="3" name="KSOProductBuildVer">
    <vt:lpwstr>2052-12.1.0.22529</vt:lpwstr>
  </property>
</Properties>
</file>