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合成照仿真技术解析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6E7A9"/>
                </a:solidFill>
                <a:latin typeface="微软雅黑" panose="020B0503020204020204" charset="-122"/>
              </a:rPr>
              <a:t>数字影像融合新维度</a:t>
            </a:r>
            <a:endParaRPr sz="3000" b="1" i="0">
              <a:solidFill>
                <a:srgbClr val="F6E7A9"/>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光照环境控制</a:t>
            </a:r>
            <a:endParaRPr sz="3000" b="1" i="0">
              <a:solidFill>
                <a:srgbClr val="FFFFFF"/>
              </a:solidFill>
              <a:latin typeface="微软雅黑" panose="020B0503020204020204" charset="-122"/>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光照环境对仿真效果有直接影响，通过精确控制光照强度、色温和分布，可提升合成照仿真的真实感和视觉冲击力。</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光照环境控制的重要性</a:t>
            </a:r>
            <a:endParaRPr sz="2100" b="1" i="0">
              <a:solidFill>
                <a:srgbClr val="F6E7A9"/>
              </a:solidFill>
              <a:latin typeface="微软雅黑" panose="020B0503020204020204" charset="-122"/>
            </a:endParaRPr>
          </a:p>
        </p:txBody>
      </p:sp>
      <p:sp>
        <p:nvSpPr>
          <p:cNvPr id="6" name="New shape"/>
          <p:cNvSpPr/>
          <p:nvPr/>
        </p:nvSpPr>
        <p:spPr>
          <a:xfrm>
            <a:off x="4430015" y="2878465"/>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采用先进的光学传感器和算法，实时监测并调整光照条件，确保仿真场景中光源的一致性和稳定性。</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实现光照控制的关键技术</a:t>
            </a:r>
            <a:endParaRPr sz="2100" b="1" i="0">
              <a:solidFill>
                <a:srgbClr val="F6E7A9"/>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根据不同场景需求，灵活选择自然光与人工光的组合，运用色彩校正技术，增强仿真图像的细节表现力和层次感。</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光照环境的优化策略</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姿态角度规范</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姿态角度定义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姿态角度指人体或物体在空间中的位置和朝向，是合成照仿真中的关键参数，影响最终成像效果。</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规范的重要性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遵循姿态角度规范可确保图像质量，减少后期修正工作量，提高合成照仿真的准确性与效率。</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应用实例分析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通过具体案例展示不同姿态角度对合成照仿真结果的影响，说明规范操作的必要性及其实际应用价值。</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04</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纹理映射优化</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细节增强处理</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图像锐化处理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通过提高图像边缘对比度，增强细节表现力。常用算法包括拉普拉斯算子等，使图像更加清晰。</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色彩校正技术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根据场景自动或手动调整色温和饱和度，确保图像色彩真实自然。适用于不同光照条件下的拍摄。</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噪点去除方法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运用滤波技术减少图像中随机分布的像素点，提升视觉效果和质量。常见方法有高斯模糊和中值滤波。</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边界自然过渡</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边界自然过渡定义</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边界自然过渡指的是在图像或视频合成中，不同图像区域之间的平滑连接效果，旨在消除生硬的拼接痕迹，提升视觉效果。</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实现技术概述</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通过高级算法和边缘检测技术，自动识别并融合相邻图像的边界信息，实现无缝拼接，广泛应用于虚拟现实、电影特效等领域。</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应用场景分析</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在影视制作、游戏开发以及虚拟现实技术中，边界自然过渡技术能有效提升作品的真实感与沉浸感，增强用户体验。</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05</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光影效果模拟</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三维立体建模</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三维建模基础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三维建模是合成照仿真中的核心环节，通过计算机软件生成物体的三维表示。它涉及几何造型、纹理映射等关键技术，为后续渲染提供基础。</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高级建模技术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随着技术的发展，高级建模技术如参数化设计、细分曲面等被广泛应用于复杂对象的创建。这些技术提高了建模效率和精度，满足了高质量视觉效果的需求。</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实时渲染应用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实时渲染技术使三维模型能够即时呈现在用户面前，广泛应用于游戏开发、虚拟现实等领域。它要求高效的计算能力和优秀的算法支持，为用户提供沉浸式体验。</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动态光源适配</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光源动态适配原理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动态光源适配技术通过实时分析环境光线变化，自动调整图像渲染参数，确保合成画面在不同光照条件下均能保持最佳视觉效果。</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实现方法与技术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采用先进的图像处理算法和机器学习模型，结合硬件加速技术，实现光源变化的快速响应和精准适配，提升合成照仿真的真实感和一致性。</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应用场景与优势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该技术广泛应用于影视特效、游戏开发及虚拟现实等领域，有效增强视觉体验，降低后期编辑成本，推动内容创作向更高水平发展。</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06</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色彩校正方案</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色域空间转换</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色域空间转换概念</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色域空间转换是将图像从一个色彩空间转换到另一个色彩空间的过程，常用于图像编辑和打印。</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常用色域空间介绍</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包括sRGB、Adobe RGB等，每种色域空间都有其特点和适用范围，选择合适色域空间对图像质量至关重要。</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转换步骤与注意事项</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色域空间转换涉及色彩映射、重采样等步骤，需注意避免色彩失真和信息损失，确保图像在目标色域中准确呈现。</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目录</a:t>
            </a:r>
            <a:endParaRPr sz="4800" b="1" i="0">
              <a:solidFill>
                <a:srgbClr val="FF8566"/>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01</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合成照仿真概述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02</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核心算法原理</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03</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数据采集标准</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04</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纹理映射优化</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05</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光影效果模拟</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06</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色彩校正方案</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07</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瑕疵修复策略</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08</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风格迁移应用</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09</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质量评估体系</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10</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伦理安全考量</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肤色统一调整</a:t>
            </a:r>
            <a:endParaRPr sz="3000" b="1" i="0">
              <a:solidFill>
                <a:srgbClr val="FFFFFF"/>
              </a:solidFill>
              <a:latin typeface="微软雅黑" panose="020B0503020204020204" charset="-122"/>
            </a:endParaRPr>
          </a:p>
        </p:txBody>
      </p:sp>
      <p:sp>
        <p:nvSpPr>
          <p:cNvPr id="4" name="New shape"/>
          <p:cNvSpPr/>
          <p:nvPr/>
        </p:nvSpPr>
        <p:spPr>
          <a:xfrm>
            <a:off x="1558800" y="2878466"/>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肤色统一调整是图像处理中的重要步骤，通过算法识别并统一不同肤色区域，使图像更加协调一致。</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肤色统一调整技术概述</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包括色彩空间转换、直方图均衡化和皮肤检测等技术，通过这些方法实现对图像中肤色的准确识别和调整。</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关键技术与方法</a:t>
            </a:r>
            <a:endParaRPr sz="2100" b="1" i="0">
              <a:solidFill>
                <a:srgbClr val="F6E7A9"/>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在合成照仿真中，肤色统一调整可显著提升图像质量，确保人物肤色自然且一致，增强视觉效果。</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应用实例分析</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07</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瑕疵修复策略</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噪点消除技术</a:t>
            </a:r>
            <a:endParaRPr sz="3000" b="1" i="0">
              <a:solidFill>
                <a:srgbClr val="FFFFFF"/>
              </a:solidFill>
              <a:latin typeface="微软雅黑" panose="020B0503020204020204" charset="-122"/>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噪点消除技术简介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噪点消除技术是图像处理中的关键技术，旨在降低图像中的噪声，提高图像质量。通过对图像进行分析和处理，有效去除干扰信息，使图像更加清晰、自然。</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主要方法与原理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常见的噪点消除方法包括空间滤波、频率域滤波等。这些方法通过不同的数学模型和技术手段，针对不同类型的噪声进行有针对性的处理，实现图像的降噪效果。</a:t>
            </a:r>
            <a:endParaRPr sz="1575" b="0" i="0">
              <a:solidFill>
                <a:srgbClr val="FFFFFF"/>
              </a:solidFill>
              <a:latin typeface="微软雅黑" panose="020B0503020204020204" charset="-122"/>
            </a:endParaRPr>
          </a:p>
        </p:txBody>
      </p:sp>
      <p:sp>
        <p:nvSpPr>
          <p:cNvPr id="6" name="New shape"/>
          <p:cNvSpPr/>
          <p:nvPr/>
        </p:nvSpPr>
        <p:spPr>
          <a:xfrm>
            <a:off x="7301229" y="1627200"/>
            <a:ext cx="2744216" cy="3209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应用场景分析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噪点消除技术广泛应用于医学影像、卫星遥感、视频监控等领域。在这些应用中，高质量的图像对于后续的数据分析、识别和决策具有重要意义，噪点消除技术为此提供了强有力的支持。</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伪影去除方法</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伪影产生原因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伪影通常由设备缺陷、扫描参数不当或患者运动导致。理解这些因素有助于选择合适的去除方法。</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常见伪影类型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包括金属伪影、运动伪影和部分容积伪影等，每种类型都有其特定的表现和影响，需针对性处理。</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3" y="1627200"/>
            <a:ext cx="3031739" cy="3267239"/>
          </a:xfrm>
          <a:prstGeom prst="roundRect">
            <a:avLst>
              <a:gd name="adj" fmla="val 10032"/>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伪影去除技术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采用迭代重建、滤波反投影等算法减少伪影干扰，提高图像质量和诊断准确性。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08</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风格迁移应用</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艺术风格植入</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艺术风格是艺术作品中体现的独特审美特征和形式语言，包括色彩、线条、构图等元素的综合运用，反映艺术家的个性和时代精神。</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艺术风格定义</a:t>
            </a:r>
            <a:endParaRPr sz="2100" b="1" i="0">
              <a:solidFill>
                <a:srgbClr val="F6E7A9"/>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通过分析目标受众的偏好和市场趋势，选择适宜的艺术风格进行创作或设计，以增强作品的吸引力和辨识度，提升品牌形象与价值。</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风格植入策略</a:t>
            </a:r>
            <a:endParaRPr sz="2100" b="1" i="0">
              <a:solidFill>
                <a:srgbClr val="F6E7A9"/>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将不同艺术风格巧妙结合，创造出新颖独特的视觉效果，为观众带来新鲜体验的同时，也拓宽了艺术表现的可能性和深度。</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风格融合实践</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时代特征还原</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时代背景重现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通过技术手段，合成照仿真能够精确再现特定时代的风貌和氛围，为观众提供身临其境的体验。</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历史场景复原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利用高保真图像生成技术，重现历史上的著名事件或人物肖像，增强文化教育和历史传承的效果。</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艺术风格再现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模拟不同艺术流派的绘画技巧，合成艺术作品以展现特定时期的艺术特征，促进艺术欣赏与创新。</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09</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质量评估体系</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客观指标设定</a:t>
            </a:r>
            <a:endParaRPr sz="3000" b="1" i="0">
              <a:solidFill>
                <a:srgbClr val="FFFFFF"/>
              </a:solidFill>
              <a:latin typeface="微软雅黑" panose="020B0503020204020204" charset="-122"/>
            </a:endParaRPr>
          </a:p>
        </p:txBody>
      </p:sp>
      <p:sp>
        <p:nvSpPr>
          <p:cNvPr id="4" name="New shape"/>
          <p:cNvSpPr/>
          <p:nvPr/>
        </p:nvSpPr>
        <p:spPr>
          <a:xfrm>
            <a:off x="1558799" y="1627201"/>
            <a:ext cx="3031739" cy="3267239"/>
          </a:xfrm>
          <a:prstGeom prst="roundRect">
            <a:avLst>
              <a:gd name="adj" fmla="val 10032"/>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客观指标定义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客观指标是评估合成照仿真效果的量化标准，包括图像质量、真实性和用户体验等。</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2171"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指标选择依据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选取客观指标时需考虑仿真目的、应用场景及用户反馈，确保指标具有科学性和实用性。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709" y="1627202"/>
            <a:ext cx="3040502"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指标评价方法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通过对比分析、统计分析等方法对选定指标进行评估，以验证合成照仿真技术的性能和稳定性。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主观感知测试</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主观感知测试概念</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主观感知测试通过观察个体对特定刺激的反应，评估其心理和生理状态。此方法广泛应用于心理学、广告效果评估等领域。</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应用场景示例</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在市场营销中，通过分析消费者对产品包装的喜好，优化产品设计；在用户体验研究中，测试用户界面设计是否满足用户需求。</a:t>
            </a:r>
            <a:endParaRPr sz="1575" b="0" i="0">
              <a:solidFill>
                <a:srgbClr val="FFFFFF"/>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实施步骤概述</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确定研究目的和目标群体，设计合适的测试方案，执行测试并收集数据，分析结果并提出改进建议。</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01</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合成照仿真概述</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10</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伦理安全考量</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隐私保护机制</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数据加密技术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采用高级加密标准(AES)等算法对用户数据进行加密处理，确保数据在传输与存储过程中的安全性。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访问控制机制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实施基于角色的访问控制(RBAC)，严格限制不同角色对数据的访问权限，防止未经授权的数据访问和操作。</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隐私保护政策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制定并执行严格的隐私保护政策，明确数据收集、使用、存储及共享的规范，保障用户隐私权益不受侵犯。</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滥用防范措施</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用户身份验证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通过多因素认证确保用户身份的真实性，减少合成照滥用风险。</a:t>
            </a:r>
            <a:endParaRPr sz="1575" b="0" i="0">
              <a:solidFill>
                <a:srgbClr val="FFFFFF"/>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行为模式监控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利用机器学习分析用户行为，识别异常操作，及时预防和阻止滥用行为。</a:t>
            </a:r>
            <a:endParaRPr sz="1575" b="0" i="0">
              <a:solidFill>
                <a:srgbClr val="FFFFFF"/>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定期审查与更新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定期对系统进行审查和更新，以应对新出现的滥用手段和技术。</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定义与应用场景</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合成照仿真定义</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合成照仿真是一种通过计算机生成图像或视频的技术，广泛应用于影视制作、游戏开发等领域，以实现逼真的视觉效果。</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应用场景广泛</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合成照仿真技术在电影特效、虚拟现实、广告设计等多个领域有广泛应用，能够创造出传统拍摄难以实现的场景和效果。</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技术不断进步</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随着计算能力的提升和算法的优化，合成照仿真技术正变得更加高效和真实，为创意产业带来无限可能。</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技术发展历程</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合成照仿真，通过计算机技术生成逼真图像，广泛应用于电影、游戏等领域，提升视觉效果。</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合成照仿真概述</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合成照仿真早期面临计算资源限制，技术进展缓慢。随着硬件提升，算法优化，效果显著改善。</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早期发展与挑战</a:t>
            </a:r>
            <a:endParaRPr sz="2100" b="1" i="0">
              <a:solidFill>
                <a:srgbClr val="F6E7A9"/>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现代合成照仿真融合深度学习等技术，实现高度逼真渲染。应用场景拓展至虚拟现实、增强现实等新兴领域。</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现代技术进步</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02</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核心算法原理</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图像特征提取</a:t>
            </a:r>
            <a:endParaRPr sz="3000" b="1" i="0">
              <a:solidFill>
                <a:srgbClr val="FFFFFF"/>
              </a:solidFill>
              <a:latin typeface="微软雅黑" panose="020B0503020204020204" charset="-122"/>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图像特征提取概述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图像特征提取是计算机视觉领域的核心任务，旨在从图像中识别并提取关键信息，为后续的图像分类、目标检测和图像分割等高级任务奠定基础。</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常用算法与技术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包括边缘检测、角点检测、纹理分析等传统方法，以及深度学习中的卷积神经网络（CNN）、自编码器等先进模型，它们在特征提取方面展现出卓越的性能。</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特征选择与优化策略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面对海量数据和复杂场景，如何高效地选择和优化特征至关重要。通过特征降维、正则化技术及自适应学习机制，可以显著提升模型的泛化能力和运行效率。</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人脸对齐融合</a:t>
            </a:r>
            <a:endParaRPr sz="3000" b="1" i="0">
              <a:solidFill>
                <a:srgbClr val="FFFFFF"/>
              </a:solidFill>
              <a:latin typeface="微软雅黑" panose="020B0503020204020204" charset="-122"/>
            </a:endParaRPr>
          </a:p>
        </p:txBody>
      </p:sp>
      <p:sp>
        <p:nvSpPr>
          <p:cNvPr id="4" name="New shape"/>
          <p:cNvSpPr/>
          <p:nvPr/>
        </p:nvSpPr>
        <p:spPr>
          <a:xfrm>
            <a:off x="1558800" y="1627201"/>
            <a:ext cx="3040516" cy="3267239"/>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人脸对齐技术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通过算法识别并调整人脸特征点位置，确保两张或多张图像中的人脸在同一位置和方向上，为后续的融合处理提供基础。</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6" y="1627201"/>
            <a:ext cx="3040502"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面部特征提取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利用深度学习模型从原始图像中精确提取出眼睛、鼻子、嘴巴等关键面部特征，为融合提供准确的参考点。</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7" y="1627201"/>
            <a:ext cx="3040517" cy="3267239"/>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图像融合方法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采用加权平均法、混合卷积神经网络等技术，将多张人脸图像中的特征有效结合，生成自然且具有个性的合成照。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03</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数据采集标准</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3823</Words>
  <Application>WPS 演示</Application>
  <PresentationFormat>全屏显示(4:3)</PresentationFormat>
  <Paragraphs>374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2025-09-30T15:33:00Z</dcterms:created>
  <dcterms:modified xsi:type="dcterms:W3CDTF">2025-09-30T15:32:22Z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DA4F335B6B244BADA4D09C78B47304CA_12</vt:lpwstr>
  </property>
  <property fmtid="{D5CDD505-2E9C-101B-9397-08002B2CF9AE}" pid="3" name="KSOProductBuildVer">
    <vt:lpwstr>2052-12.1.0.22529</vt:lpwstr>
  </property>
</Properties>
</file>