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EDA赋能数据深度洞察</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90FF"/>
                </a:solidFill>
                <a:latin typeface="微软雅黑" panose="020B0503020204020204" charset="-122"/>
              </a:rPr>
              <a:t>驱动精准决策与价值挖掘</a:t>
            </a:r>
            <a:endParaRPr sz="3000" b="1" i="0">
              <a:solidFill>
                <a:srgbClr val="0090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集成电路设计</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集成电路设计涉及将多个电子元件集成到一个芯片上，通过优化电路布局和材料选择，提高性能与能效。</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集成电路设计概述</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包括需求分析、电路图绘制、仿真验证及最终的芯片制造。每一步都需精确计算与严密测试，确保设计满足预期功能。</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关键设计步骤</a:t>
            </a:r>
            <a:endParaRPr sz="2100" b="1" i="0">
              <a:solidFill>
                <a:srgbClr val="0090FF"/>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主要挑战包括信号完整性、功耗控制及热管理等。通过采用先进的EDA工具和优化设计方法，可有效解决这些难题。</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设计挑战与解决方案</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系统级开发支持</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系统级开发概述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系统级开发是指从整体角度出发，对软件或硬件系统进行设计与实现的过程。它包括需求分析、架构设计、详细设计、编码、测试和维护等环节。</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关键技术与工具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在系统级开发过程中，会用到多种关键技术和工具。例如，统一建模语言用于系统建模，版本控制系统用于代码管理，持续集成/持续部署用于自动化构建和部署。</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开发流程优化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为了提高系统级开发的质量和效率，需要对开发流程进行不断优化。这包括采用敏捷开发方法、引入自动化测试、加强团队协作等措施。</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04</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EDA工具分类</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综合优化工具</a:t>
            </a:r>
            <a:endParaRPr sz="3000" b="1" i="0">
              <a:solidFill>
                <a:srgbClr val="000000"/>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数据驱动优化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利用大规模数据分析，识别关键性能指标和瓶颈，为系统提供精准的优化建议。</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1738" cy="2898928"/>
          </a:xfrm>
          <a:prstGeom prst="roundRect">
            <a:avLst>
              <a:gd name="adj" fmla="val 10032"/>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自动化流程改进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通过自动化工具实现工作流程的持续监控与调整，提升生产效率，减少人为错误。</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276" y="1627201"/>
            <a:ext cx="3031739" cy="2898928"/>
          </a:xfrm>
          <a:prstGeom prst="roundRect">
            <a:avLst>
              <a:gd name="adj" fmla="val 10032"/>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实时性能监控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提供实时性能监测和预警机制，确保系统运行在最佳状态，快速响应可能的问题。</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布局布线软件</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布局布线软件定义</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布局布线软件是一种专门用于电子设计自动化的工具，主要用于电路板设计和集成电路的布局布线。</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布局布线软件核心功能</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布局布线软件主要负责电路元件的布局、走线以及信号完整性分析，确保设计的合理性和可行性。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布局布线软件应用优势</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使用布局布线软件可以大幅提高电路设计的效率和准确性，减少人为错误，优化电路性能。</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05</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EDA发展趋势</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智能化演进方向</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智能化演进方向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探讨人工智能技术如何从初级阶段进化至高级应用，涉及机器学习、深度学习等核心技术。</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核心技能类别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分析智能化进程中不可或缺的关键能力，包括数据处理、模式识别及自主决策等方面。</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实际应用展望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展望人工智能技术在医疗、金融、教育等行业的潜在应用及其带来的变革。</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云端协同模式</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云端协同模式定义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云端协同模式指通过云计算平台实现的团队协作方式，允许团队成员在任何地方、任何时间进行实时交流和数据共享。</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主要优势分析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该模式提供高效的资源管理和访问便利性，增强团队协作效率，同时降低企业IT成本，是现代企业数字化转型的关键工具。</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应用场景举例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在软件开发、远程办公、项目管理等多个领域，云端协同模式展现出巨大潜力，助力企业和团队实现无缝沟通与高效运作。</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06</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典型工作流程</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前端设计阶段</a:t>
            </a:r>
            <a:endParaRPr sz="3000" b="1" i="0">
              <a:solidFill>
                <a:srgbClr val="000000"/>
              </a:solidFill>
              <a:latin typeface="微软雅黑" panose="020B0503020204020204" charset="-122"/>
            </a:endParaRPr>
          </a:p>
        </p:txBody>
      </p:sp>
      <p:sp>
        <p:nvSpPr>
          <p:cNvPr id="4" name="New shape"/>
          <p:cNvSpPr/>
          <p:nvPr/>
        </p:nvSpPr>
        <p:spPr>
          <a:xfrm>
            <a:off x="6458401" y="1715380"/>
            <a:ext cx="4545078"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EDA前端设计阶段是电子产品设计流程的初始阶段，主要涉及电路图的设计、元器件的选择与布局等工作。</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电路图设计与优化</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电路图设计是EDA前端设计的核心环节，通过使用专业的EDA工具，将电子元件按照功能需求进行连接和布局，并进行电路性能的优化。</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元器件选择与布局</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在完成电路图设计后，需根据设计要求选择合适的元器件，并合理安排它们的布局位置，以实现最佳的电气性能和物理尺寸。</a:t>
            </a:r>
            <a:endParaRPr sz="1575" b="0" i="0">
              <a:solidFill>
                <a:srgbClr val="000000"/>
              </a:solidFill>
              <a:latin typeface="微软雅黑" panose="020B0503020204020204" charset="-122"/>
            </a:endParaRPr>
          </a:p>
        </p:txBody>
      </p:sp>
      <p:sp>
        <p:nvSpPr>
          <p:cNvPr id="7" name="New shape"/>
          <p:cNvSpPr/>
          <p:nvPr/>
        </p:nvSpPr>
        <p:spPr>
          <a:xfrm>
            <a:off x="5965200" y="2086180"/>
            <a:ext cx="39600" cy="30422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89592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1538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目录</a:t>
            </a:r>
            <a:endParaRPr sz="4800" b="1" i="0">
              <a:solidFill>
                <a:srgbClr val="0F3558"/>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EDA基本概念</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EDA核心技术</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EDA应用领域</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EDA工具分类</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EDA发展趋势</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典型工作流程</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主流厂商分析</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学习资源推荐</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实践案例分享</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未来挑战展望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后端实现环节</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后端实现是软件开发中至关重要的部分，主要负责处理服务器端逻辑、数据处理和数据库交互。确保应用程序的稳定性和高性能。</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后端实现基础</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在后端开发中，常用的技术栈包括Node.js、Python的Django框架、Java的Spring框架等。这些工具提供了丰富的功能和灵活的开发环境。</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常用技术栈</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后端性能优化是提升用户体验的关键。通过缓存机制、数据库索引优化、异步处理等方法，可以显著提高系统的响应速度和吞吐量。</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性能优化策略</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07</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主流厂商分析</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国际知名企业</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国际知名企业概述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介绍全球范围内具有广泛影响力的企业，它们在各自行业中占据领先地位，对全球经济产生深远影响。</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创新与领导力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分析这些企业在技术创新、市场策略和企业文化方面的独特之处，以及它们如何引领行业发展，推动社会进步。</a:t>
            </a:r>
            <a:endParaRPr sz="1575" b="0" i="0">
              <a:solidFill>
                <a:srgbClr val="000000"/>
              </a:solidFill>
              <a:latin typeface="微软雅黑" panose="020B0503020204020204" charset="-122"/>
            </a:endParaRPr>
          </a:p>
        </p:txBody>
      </p:sp>
      <p:sp>
        <p:nvSpPr>
          <p:cNvPr id="6" name="New shape"/>
          <p:cNvSpPr/>
          <p:nvPr/>
        </p:nvSpPr>
        <p:spPr>
          <a:xfrm>
            <a:off x="7301229" y="1627200"/>
            <a:ext cx="2744216"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社会责任与可持续发展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探讨这些知名企业如何将社会责任融入企业运营中，通过实施可持续战略，促进环境保护和社会福祉，展现企业的长远眼光和社会担当。</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国内代表品牌</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华为的技术创新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华为作为全球领先的信息与通信技术（ICT）解决方案提供商，以其在5G、云计算和人工智能等领域的创新成就而闻名。</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小米的生态布局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小米不仅以高性价比的智能手机著称，还通过构建涵盖智能家居、穿戴设备和生活周边产品的生态系统，实现了多元化发展。</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OPPO的研发实力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OPPO专注于手机摄影技术和快充功能的研发，其Find系列旗舰产品在市场上享有盛誉，展现了强大的研发实力和技术积累。</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08</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学习资源推荐</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经典教材书籍</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精选国内外权威机构推荐的经典教材，涵盖基础理论与实践应用，旨在为读者提供系统、全面的知识体系。</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经典教材书籍概述</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本部分聚焦于培养读者的逻辑思维、数据分析、编程能力等关键技能，通过案例解析与实战演练，助力读者全面提升专业素养。</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核心技能类别介绍</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根据不同学习阶段和目标，提供个性化的学习路径与资源推荐，帮助读者高效掌握知识要点，实现自我提升与发展。</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学习路径规划建议</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在线培训平台</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在线培训平台概述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在线培训平台通过互联网提供各类课程，支持远程学习与互动，实现知识共享与技能提升。</a:t>
            </a:r>
            <a:endParaRPr sz="1575" b="0" i="0">
              <a:solidFill>
                <a:srgbClr val="000000"/>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核心功能特点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具备多样化课程资源、实时互动教学、灵活的学习进度安排，以及个性化学习路径规划等功能。</a:t>
            </a:r>
            <a:endParaRPr sz="1575" b="0" i="0">
              <a:solidFill>
                <a:srgbClr val="000000"/>
              </a:solidFill>
              <a:latin typeface="微软雅黑" panose="020B0503020204020204" charset="-122"/>
            </a:endParaRPr>
          </a:p>
        </p:txBody>
      </p:sp>
      <p:sp>
        <p:nvSpPr>
          <p:cNvPr id="6" name="New shape"/>
          <p:cNvSpPr/>
          <p:nvPr/>
        </p:nvSpPr>
        <p:spPr>
          <a:xfrm>
            <a:off x="1774800" y="426338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用户优势分析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提供便捷学习体验、节约时间成本、覆盖广泛领域知识，以及促进终身学习与发展的机会。</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09</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实践案例分享</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成功应用实例</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成功应用实例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展示人工智能在不同行业中的应用案例，如智能制造、医疗诊断和自动驾驶等，说明AI技术如何提升效率和准确性。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267239"/>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企业级应用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阐述人工智能在企业管理中的具体作用，包括数据分析、客户服务优化和供应链管理等方面，帮助企业实现智能化升级。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2"/>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日常生活影响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介绍人工智能如何渗透到我们的日常生活中，从智能家居到个性化推荐系统，展示了AI技术带来的便捷和创新。</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常见问题解决方案</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常见问题解决方案</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针对EDA设计过程中遇到的技术难题，提供有效的解决策略和建议。</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软件工具优化</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通过升级或更换更高效的EDA软件，提升设计效率和准确性。</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硬件资源调配</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合理配置计算资源，确保EDA设计任务的顺畅执行。</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01</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EDA基本概念</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10</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未来挑战展望</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技术瓶颈突破</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人工智能起源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人工智能起源于20世纪50年代，最初目标是构建模拟人类智能的机器。经历符号推理、神经网络等技术演进，现已广泛应用于各个领域。</a:t>
            </a:r>
            <a:endParaRPr sz="1575" b="0" i="0">
              <a:solidFill>
                <a:srgbClr val="000000"/>
              </a:solidFill>
              <a:latin typeface="微软雅黑" panose="020B0503020204020204" charset="-122"/>
            </a:endParaRPr>
          </a:p>
        </p:txBody>
      </p:sp>
      <p:sp>
        <p:nvSpPr>
          <p:cNvPr id="5" name="New shape"/>
          <p:cNvSpPr/>
          <p:nvPr/>
        </p:nvSpPr>
        <p:spPr>
          <a:xfrm>
            <a:off x="1774800" y="3089497"/>
            <a:ext cx="8016003" cy="915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1774800" y="4131811"/>
            <a:ext cx="8016003" cy="915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br>
              <a:rPr sz="1800">
                <a:latin typeface="微软雅黑" panose="020B0503020204020204" charset="-122"/>
              </a:rPr>
            </a:br>
            <a:endParaRPr sz="1800">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13181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行业标准化进程</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行业标准化进程概述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行业标准化进程是确保产品和服务质量、提升行业竞争力的关键步骤，涉及制定统一标准、推广实施以及持续改进。</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关键阶段与里程碑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行业标准化进程包括需求分析、标准制定、试点实施和全面推广等关键阶段，每个阶段都设有明确的里程碑和评估指标。</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挑战与应对策略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在推进标准化过程中，面临技术更新迅速、企业参与度低等挑战，需通过加强技术研发合作、优化政策激励等措施有效应对。</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定义与作用</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EDA的定义</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EDA（电子设计自动化）是利用计算机辅助设计软件进行集成电路设计的技术，包括电路设计、仿真和验证等环节。</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EDA的作用</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EDA技术提高了电路设计的效率和准确性，减少了人力成本和时间成本，推动了电子行业的发展。</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EDA的应用领域</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EDA广泛应用于消费电子、通信设备、汽车电子等领域，为各类电子产品的设计和生产提供了强大的技术支持。</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发展历程简介</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EDA技术自20世纪80年代起发展，从简单电路设计工具到集成复杂功能的现代系统，见证了电子设计自动化的重大进步。</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发展历程概述</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1984年，首个商用EDA工具推出，标志着行业正式形成。2005年起，随着云计算和大数据的应用，EDA进入智能化、协同化新阶段。</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关键里程碑</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预见未来，EDA将继续融合AI与机器学习技术，实现更高效的自动化设计和优化，推动电子产业向更高层次发展。</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未来趋势预测</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02</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EDA核心技术</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图形化建模</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图形化建模概述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图形化建模是通过视觉元素构建模型，直观展示复杂系统或流程。广泛应用于工程设计、数据分析等领域，提高理解效率。</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常用图形化工具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包括Visio、Lucidchart等软件，提供丰富模板与功能，支持团队协作，适用于多种场景，如流程图、网络拓扑图等。</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在项目管理中规划任务与时间线；在产品设计中模拟用户交互与流程；在数据可视化中呈现复杂数据关系，提升决策效率。</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仿真验证方法</a:t>
            </a:r>
            <a:endParaRPr sz="3000" b="1" i="0">
              <a:solidFill>
                <a:srgbClr val="000000"/>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仿真验证概述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仿真验证是在计算机上通过模拟实际系统的行为来预测和分析系统性能，是确保EDA设计正确性的重要手段。</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33"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常用仿真工具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包括Synopsys的HSPICE、Cadence的Spectre等，这些工具能够进行电路级、系统级的仿真验证，帮助工程师发现潜在问题。</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7" y="1627200"/>
            <a:ext cx="3040516"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验证流程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从建立仿真模型开始，经过设置测试条件、运行仿真到结果分析，每个步骤都至关重要，确保设计的可靠性和稳定性。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03</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EDA应用领域</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3751</Words>
  <Application>WPS 演示</Application>
  <PresentationFormat>全屏显示(4:3)</PresentationFormat>
  <Paragraphs>361</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2025-10-09T09:27:00Z</dcterms:created>
  <dcterms:modified xsi:type="dcterms:W3CDTF">2025-10-09T09:27:22Z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AD8857895D354AAFB97456273E6AB529_12</vt:lpwstr>
  </property>
  <property fmtid="{D5CDD505-2E9C-101B-9397-08002B2CF9AE}" pid="3" name="KSOProductBuildVer">
    <vt:lpwstr>2052-12.1.0.22529</vt:lpwstr>
  </property>
</Properties>
</file>