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互联网医院创新服务模式</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F18D6B"/>
                </a:solidFill>
                <a:latin typeface="微软雅黑" panose="020B0503020204020204" charset="-122"/>
              </a:rPr>
              <a:t>数字化转型医疗新生态</a:t>
            </a:r>
            <a:endParaRPr sz="3000" b="1" i="0">
              <a:solidFill>
                <a:srgbClr val="F18D6B"/>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在线问诊流程</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用户通过互联网医院平台提交病情描述，医生远程诊断，提供治疗建议或处方。流程简便快捷，便于患者随时随地获取医疗帮助。</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在线问诊步骤简介</a:t>
            </a:r>
            <a:endParaRPr sz="2100" b="1" i="0">
              <a:solidFill>
                <a:srgbClr val="F18D6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在线问诊打破了地域限制，节省了就医时间，同时保护患者隐私。医生资源丰富，可提供专业、个性化的医疗服务，提升整体就医体验。</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在线问诊优势解析</a:t>
            </a:r>
            <a:endParaRPr sz="2100" b="1" i="0">
              <a:solidFill>
                <a:srgbClr val="F18D6B"/>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针对网络连接问题、预约挂号疑问等，互联网医院提供详细指导与支持。确保用户能够顺利使用平台，享受高效便捷的医疗服务。</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常见问题及解决方案</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远程诊疗技术</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远程诊疗技术概述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远程诊疗技术是指利用互联网和通信技术，实现医生与患者之间的远程医疗咨询、诊断和治疗。该技术打破了地域限制，使医疗资源得到更广泛的分配和应用。</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核心技术应用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远程诊疗的核心技术包括视频通讯、电子病历系统、医学影像传输等。这些技术的应用确保了医生能够准确获取患者的病情信息，并据此提供专业的医疗建议。</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远程诊疗优势及挑战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远程诊疗的优势在于便捷性和高效性，能够减少患者的就医时间和成本。然而，也面临着数据安全、隐私保护以及医疗服务质量保障等方面的挑战。</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04</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关键技术支撑</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云计算应用</a:t>
            </a:r>
            <a:endParaRPr sz="3000" b="1" i="0">
              <a:solidFill>
                <a:srgbClr val="000000"/>
              </a:solidFill>
              <a:latin typeface="微软雅黑" panose="020B0503020204020204" charset="-122"/>
            </a:endParaRPr>
          </a:p>
        </p:txBody>
      </p:sp>
      <p:sp>
        <p:nvSpPr>
          <p:cNvPr id="4" name="New shape"/>
          <p:cNvSpPr/>
          <p:nvPr/>
        </p:nvSpPr>
        <p:spPr>
          <a:xfrm>
            <a:off x="1558800" y="1627201"/>
            <a:ext cx="3040528" cy="3587380"/>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云计算在互联网医院的应用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通过云计算技术，互联网医院能够实现医疗资源的高效分配和利用，提高医疗服务的可及性和效率。</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28" y="1627202"/>
            <a:ext cx="3040502" cy="3587380"/>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数据存储与管理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云计算为互联网医院提供了安全、可靠的数据存储和管理能力，确保患者信息和医疗记录的安全。</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0" y="1627202"/>
            <a:ext cx="3040502" cy="3587380"/>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远程医疗服务支持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借助云计算技术，互联网医院能够提供远程诊断、咨询和治疗等服务，突破地域限制，满足更多患者的需求。</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大数据分析</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数据分析在互联网医院的应用</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通过大数据分析，互联网医院能够优化患者管理、提高诊断准确性并增强个性化医疗服务。</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数据驱动的决策支持系统</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利用大数据技术构建决策支持系统，帮助医生和医疗管理者基于实时数据做出更精准的医疗决策。</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提升医疗服务质量和效率</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大数据分析有助于识别医疗服务中的关键问题和改进点，从而提升整体医疗服务质量和效率。</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05</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政策法规环境</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行业监管框架</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行业监管框架概览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互联网医院作为新兴医疗服务模式，受到严格的行业监管。这包括医疗机构的资质认证、医疗行为的规范以及数据安全的保障等多个方面。</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法律法规要求</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为确保互联网医疗服务的安全与质量，相关法规对互联网医院的运营提出了明确要求。包括电子病历管理、在线处方审核及隐私保护等关键环节。</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监管政策动态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随着技术的发展和市场需求的变化，针对互联网医院的监管政策也在不断更新和完善。关注最新的政策动向有助于企业及时调整策略，确保合规经营。</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合规运营要点</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合规性框架构建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互联网医院运营需建立全面的合规性框架，涵盖数据保护、隐私政策及医疗安全规范，确保医疗服务的合法性与安全性。</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数据隐私与保护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严格遵循《个人信息保护法》，实施加密传输与存储，明确告知患者数据使用目的，保障患者信息安全，维护患者权益。</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医疗质量监管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引入第三方评估机构进行定期审查，确保医疗服务质量符合国家标准，通过持续改进机制提升医疗服务水平，增强患者信任。</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06</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典型应用场景</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慢性病管理</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慢性病远程监控</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通过互联网医院平台，实现对患者慢性病状态的远程实时监控，提供个性化健康建议，提高疾病管理效率。</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线上药物配送服务</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针对需要长期服用药物的慢性病患者，提供线上处方审核与药品配送服务，确保用药安全和便捷性。</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健康档案数字化管理</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利用互联网技术建立个人健康档案，记录慢性病患者的诊疗过程、药物使用情况等数据，便于医生进行综合分析和治疗调整。</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目录</a:t>
            </a:r>
            <a:endParaRPr sz="4800" b="1" i="0">
              <a:solidFill>
                <a:srgbClr val="C22020"/>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互联网医院概述</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核心优势解析</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服务模式创新</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关键技术支撑</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政策法规环境</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典型应用场景</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患者端功能设计</a:t>
            </a:r>
            <a:endParaRPr sz="1575" b="0" i="0">
              <a:solidFill>
                <a:srgbClr val="000000"/>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08</a:t>
            </a:r>
            <a:r>
              <a:rPr sz="1800">
                <a:latin typeface="微软雅黑" panose="020B0503020204020204" charset="-122"/>
              </a:rPr>
              <a:t> </a:t>
            </a:r>
            <a:r>
              <a:rPr sz="1575" b="0" i="0">
                <a:solidFill>
                  <a:srgbClr val="000000"/>
                </a:solidFill>
                <a:latin typeface="微软雅黑" panose="020B0503020204020204" charset="-122"/>
              </a:rPr>
              <a:t>医生工作平台</a:t>
            </a:r>
            <a:endParaRPr sz="1575" b="0" i="0">
              <a:solidFill>
                <a:srgbClr val="000000"/>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09</a:t>
            </a:r>
            <a:r>
              <a:rPr sz="1800">
                <a:latin typeface="微软雅黑" panose="020B0503020204020204" charset="-122"/>
              </a:rPr>
              <a:t> </a:t>
            </a:r>
            <a:r>
              <a:rPr sz="1575" b="0" i="0">
                <a:solidFill>
                  <a:srgbClr val="000000"/>
                </a:solidFill>
                <a:latin typeface="微软雅黑" panose="020B0503020204020204" charset="-122"/>
              </a:rPr>
              <a:t>安全保障体系</a:t>
            </a:r>
            <a:endParaRPr sz="1575" b="0" i="0">
              <a:solidFill>
                <a:srgbClr val="000000"/>
              </a:solidFill>
              <a:latin typeface="微软雅黑" panose="020B0503020204020204" charset="-122"/>
            </a:endParaRPr>
          </a:p>
        </p:txBody>
      </p:sp>
      <p:sp>
        <p:nvSpPr>
          <p:cNvPr id="13" name="New shape"/>
          <p:cNvSpPr/>
          <p:nvPr/>
        </p:nvSpPr>
        <p:spPr>
          <a:xfrm>
            <a:off x="6484141" y="4508491"/>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10</a:t>
            </a:r>
            <a:r>
              <a:rPr sz="1800">
                <a:latin typeface="微软雅黑" panose="020B0503020204020204" charset="-122"/>
              </a:rPr>
              <a:t> </a:t>
            </a:r>
            <a:r>
              <a:rPr sz="1575" b="0" i="0">
                <a:solidFill>
                  <a:srgbClr val="000000"/>
                </a:solidFill>
                <a:latin typeface="微软雅黑" panose="020B0503020204020204" charset="-122"/>
              </a:rPr>
              <a:t>未来发展趋势</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急诊急救联动</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互联网医院通过建立快速响应系统，实现患者与医院、医生之间的即时通信，有效缩短急救时间。</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急诊急救联动机制</a:t>
            </a:r>
            <a:endParaRPr sz="2100" b="1" i="0">
              <a:solidFill>
                <a:srgbClr val="F18D6B"/>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利用视频通话等技术，提供远程诊断服务，确保患者在紧急情况下能够迅速获得专业医疗建议。</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远程医疗支持</a:t>
            </a:r>
            <a:endParaRPr sz="2100" b="1" i="0">
              <a:solidFill>
                <a:srgbClr val="F18D6B"/>
              </a:solidFill>
              <a:latin typeface="微软雅黑" panose="020B0503020204020204" charset="-122"/>
            </a:endParaRPr>
          </a:p>
        </p:txBody>
      </p:sp>
      <p:sp>
        <p:nvSpPr>
          <p:cNvPr id="8" name="New shape"/>
          <p:cNvSpPr/>
          <p:nvPr/>
        </p:nvSpPr>
        <p:spPr>
          <a:xfrm>
            <a:off x="7301229" y="2402271"/>
            <a:ext cx="2744216"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通过收集和分析大量医疗数据，优化急救流程，提高急诊医疗服务的效率和质量。</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数据共享与分析</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07</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患者端功能设计</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注册登录指引</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注册流程概述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用户通过提供必要信息（如姓名、身份证号码）完成注册，并设置账户密码以保障信息安全。</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登录步骤详解</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输入注册时设置的用户名和密码，通过身份验证后即可进入互联网医院平台，享受在线医疗服务。</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安全提示与建议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为防止账号被盗用，建议定期更换密码，不共享登录信息，并在公共场合下注意保护个人隐私。</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电子病历管理</a:t>
            </a:r>
            <a:endParaRPr sz="3000" b="1" i="0">
              <a:solidFill>
                <a:srgbClr val="000000"/>
              </a:solidFill>
              <a:latin typeface="微软雅黑" panose="020B0503020204020204" charset="-122"/>
            </a:endParaRPr>
          </a:p>
        </p:txBody>
      </p:sp>
      <p:sp>
        <p:nvSpPr>
          <p:cNvPr id="4" name="New shape"/>
          <p:cNvSpPr/>
          <p:nvPr/>
        </p:nvSpPr>
        <p:spPr>
          <a:xfrm>
            <a:off x="1558800" y="1627200"/>
            <a:ext cx="3040516" cy="3627439"/>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电子病历系统简介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电子病历系统是互联网医院的核心组成部分，通过数字化手段记录和管理患者的医疗信息，提高医疗服务效率和质量。</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41" cy="36274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数据安全与隐私保护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在电子病历管理中，确保患者数据的安全性和隐私性至关重要。采用高级加密技术和严格的访问控制机制，防止数据泄露和未经授权的访问。</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57" y="1627201"/>
            <a:ext cx="3040532" cy="3627439"/>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互联互通与共享</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电子病历系统的互联互通功能使得不同医疗机构之间能够高效地分享患者的医疗信息，实现跨院治疗的无缝对接，提升整体医疗服务水平。</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08</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医生工作平台</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排班调度系统</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排班调度系统旨在优化医务人员的工作安排，通过智能算法自动分配任务，提高医疗服务效率和质量。</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系统功能概述</a:t>
            </a:r>
            <a:endParaRPr sz="2100" b="1" i="0">
              <a:solidFill>
                <a:srgbClr val="F18D6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利用大数据分析与机器学习技术，系统能够预测患者流量并据此调整医护人员的工作时间，减少等待时间，提升患者满意度。</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智能化排班机制</a:t>
            </a:r>
            <a:endParaRPr sz="2100" b="1" i="0">
              <a:solidFill>
                <a:srgbClr val="F18D6B"/>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系统具备高度灵活性，能快速响应紧急事件或人员变动，确保即使在不可预见的情况下也能保持医疗服务的连续性和稳定性。</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灵活应对突发情况</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医患沟通工具</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在线咨询功能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通过互联网医院平台，患者可实时与医生进行一对一视频或文字交流，有效提升医患沟通效率。</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病历资料共享</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互联网医院支持电子病历的上传和下载，便于医生随时查阅患者的过往医疗记录，为诊疗提供依据。</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健康教育普及</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利用互联网医院平台，发布健康知识、预防指南等内容，提高公众健康意识，减少疾病发生率。</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09</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安全保障体系</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数据加密传输</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40"/>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数据加密传输定义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数据加密传输是指在互联网医院系统中，利用加密技术保护患者信息在网络传输过程中的安全性，防止数据在传输过程中被窃取或篡改。</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16" cy="3627440"/>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加密技术种类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常见的加密技术包括对称加密、非对称加密和混合加密等。每种技术都有其特点和适用场景，确保数据传输的安全与效率。</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7" y="1627202"/>
            <a:ext cx="3040552" cy="3627440"/>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实施加密传输的重要性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实施数据加密传输对于保护患者隐私和维护医疗服务质量至关重要。它能够有效防止未授权访问和数据泄露，提升互联网医院的信誉和安全性。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隐私保护机制</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数据加密传输</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通过先进的加密技术，确保患者信息在互联网医院系统中的传输过程中不被窃取或篡改，保障信息安全。</a:t>
            </a:r>
            <a:endParaRPr sz="1575" b="0" i="0">
              <a:solidFill>
                <a:srgbClr val="000000"/>
              </a:solidFill>
              <a:latin typeface="微软雅黑" panose="020B0503020204020204" charset="-122"/>
            </a:endParaRPr>
          </a:p>
        </p:txBody>
      </p:sp>
      <p:sp>
        <p:nvSpPr>
          <p:cNvPr id="5" name="New shape"/>
          <p:cNvSpPr/>
          <p:nvPr/>
        </p:nvSpPr>
        <p:spPr>
          <a:xfrm>
            <a:off x="981860" y="2570603"/>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访问控制机制</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实施严格的权限管理和身份验证流程，仅授权人员可接触敏感医疗数据，防止未授权访问和操作。</a:t>
            </a:r>
            <a:endParaRPr sz="1575" b="0" i="0">
              <a:solidFill>
                <a:srgbClr val="000000"/>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匿名化处理</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对患者个人信息进行匿名化处理，以保护个人隐私，同时不影响医疗服务质量和效率。</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941403"/>
            <a:ext cx="39600" cy="424404"/>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751143"/>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570603"/>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01</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互联网医院概述</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10</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未来发展趋势</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AI辅助诊断</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AI辅助诊断简介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利用人工智能算法，对医疗影像、病历数据进行分析处理，实现疾病早期筛查、诊断及治疗建议，提高医疗服务效率与准确性。</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核心技术解析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深度学习、自然语言处理等前沿技术是AI辅助诊断的基石，通过模型训练与优化，使机器具备类似医生的诊断能力，为临床决策提供科学依据。</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应用案例展示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从肺结节检测到癌症筛查，AI在医疗领域的应用日益广泛。通过具体案例，直观展现AI辅助诊断的实际效果与价值，推动医疗行业数字化转型。</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物联网融合</a:t>
            </a:r>
            <a:endParaRPr sz="3000" b="1" i="0">
              <a:solidFill>
                <a:srgbClr val="000000"/>
              </a:solidFill>
              <a:latin typeface="微软雅黑" panose="020B0503020204020204" charset="-122"/>
            </a:endParaRPr>
          </a:p>
        </p:txBody>
      </p:sp>
      <p:sp>
        <p:nvSpPr>
          <p:cNvPr id="4" name="New shape"/>
          <p:cNvSpPr/>
          <p:nvPr/>
        </p:nvSpPr>
        <p:spPr>
          <a:xfrm>
            <a:off x="1558800"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物联网在医疗中应用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物联网通过设备互联，实现实时监控患者健康数据，提高医疗服务效率和质量。</a:t>
            </a:r>
            <a:endParaRPr sz="1575" b="0" i="0">
              <a:solidFill>
                <a:srgbClr val="000000"/>
              </a:solidFill>
              <a:latin typeface="微软雅黑" panose="020B0503020204020204" charset="-122"/>
            </a:endParaRPr>
          </a:p>
        </p:txBody>
      </p:sp>
      <p:sp>
        <p:nvSpPr>
          <p:cNvPr id="5" name="New shape"/>
          <p:cNvSpPr/>
          <p:nvPr/>
        </p:nvSpPr>
        <p:spPr>
          <a:xfrm>
            <a:off x="4430015"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智能医疗设备融合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利用物联网技术，将智能设备与互联网医院系统结合，提供个性化治疗方案。</a:t>
            </a:r>
            <a:endParaRPr sz="1575" b="0" i="0">
              <a:solidFill>
                <a:srgbClr val="000000"/>
              </a:solidFill>
              <a:latin typeface="微软雅黑" panose="020B0503020204020204" charset="-122"/>
            </a:endParaRPr>
          </a:p>
        </p:txBody>
      </p:sp>
      <p:sp>
        <p:nvSpPr>
          <p:cNvPr id="6" name="New shape"/>
          <p:cNvSpPr/>
          <p:nvPr/>
        </p:nvSpPr>
        <p:spPr>
          <a:xfrm>
            <a:off x="7301229" y="162720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远程诊疗服务优化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物联网促进远程医疗发展，使专家能及时获取患者信息，提供精准诊断和治疗建议。</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定义与特点</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互联网医院定义</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互联网医院是借助互联网技术，提供在线诊疗、健康管理和医疗服务的机构，旨在打破地域限制，提升医疗效率。</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互联网医院特点</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互联网医院具有便捷性、高效性和普及性等特点，能够为用户提供随时随地的医疗服务，有效缓解传统医院资源紧张问题。</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发展趋势</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随着科技的发展和人们健康意识的提升，互联网医院将更加普及，成为未来医疗服务的重要组成部分。</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发展历程简述</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互联网医院起源于20世纪90年代末，随着互联网技术快速发展，逐步形成线上医疗服务模式。</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互联网医院起源</a:t>
            </a:r>
            <a:endParaRPr sz="2100" b="1" i="0">
              <a:solidFill>
                <a:srgbClr val="F18D6B"/>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包括2000年网络医疗平台兴起、2010年后移动医疗应用普及，以及2020年全球疫情推动远程医疗快速增长。</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发展关键节点</a:t>
            </a:r>
            <a:endParaRPr sz="2100" b="1" i="0">
              <a:solidFill>
                <a:srgbClr val="F18D6B"/>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目前互联网医院覆盖广泛，但面临服务质量、数据安全及医患信任等挑战，持续优化中。</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当前现状与挑战</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02</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核心优势解析</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便捷就医体验</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在线预约系统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通过互联网医院平台，患者可实时查看医生排班并进行在线预约，减少现场等待时间。</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远程医疗咨询</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利用视频通话技术，患者可与医生进行面对面交流，获取专业诊疗建议，提高就医效率。</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电子健康档案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互联网医院为每位患者建立电子健康档案，记录就诊信息、检验报告等，方便随时查阅和更新。</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资源高效配置</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互联网医院概述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互联网医院通过信息技术实现医疗服务的在线化，提供远程咨询、电子处方等服务，有效整合医疗资源。</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资源配置效率提升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利用大数据和云计算技术，互联网医院能精准匹配患者需求与医疗资源，提高诊疗效率，优化资源配置。</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患者体验改善措施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通过在线预约、智能导诊等功能，互联网医院大大缩短了患者的等待时间，提升了就医体验和服务满意度。</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03</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服务模式创新</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3845</Words>
  <Application>WPS 演示</Application>
  <PresentationFormat>全屏显示(4:3)</PresentationFormat>
  <Paragraphs>364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2025-09-30T14:33:00Z</dcterms:created>
  <dcterms:modified xsi:type="dcterms:W3CDTF">2025-09-30T14:32:59Z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8F0289F058D74E8A99622836F87BAA5F_12</vt:lpwstr>
  </property>
  <property fmtid="{D5CDD505-2E9C-101B-9397-08002B2CF9AE}" pid="3" name="KSOProductBuildVer">
    <vt:lpwstr>2052-12.1.0.22529</vt:lpwstr>
  </property>
</Properties>
</file>