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活体检测技术前沿解析</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E45E03"/>
                </a:solidFill>
                <a:latin typeface="微软雅黑" panose="020B0503020204020204" charset="-122"/>
              </a:rPr>
              <a:t>精准识别与安全保障方案</a:t>
            </a:r>
            <a:endParaRPr sz="3000" b="1" i="0">
              <a:solidFill>
                <a:srgbClr val="E45E03"/>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2025/09/30</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深度学习模型</a:t>
            </a:r>
            <a:endParaRPr sz="3000" b="1" i="0">
              <a:solidFill>
                <a:srgbClr val="000000"/>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深度学习模型是一类基于神经网络的算法，通过多层结构模拟人脑处理信息的方式，广泛应用于图像识别、语音处理等领域，展现出强大的学习能力和模式识别能力。</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深度学习模型概述</a:t>
            </a:r>
            <a:endParaRPr sz="2100" b="1" i="0">
              <a:solidFill>
                <a:srgbClr val="E45E03"/>
              </a:solidFill>
              <a:latin typeface="微软雅黑" panose="020B0503020204020204" charset="-122"/>
            </a:endParaRPr>
          </a:p>
        </p:txBody>
      </p:sp>
      <p:sp>
        <p:nvSpPr>
          <p:cNvPr id="6" name="New shape"/>
          <p:cNvSpPr/>
          <p:nvPr/>
        </p:nvSpPr>
        <p:spPr>
          <a:xfrm>
            <a:off x="4430015" y="2402270"/>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TensorFlow、PyTorch等是当前流行的深度学习框架，它们提供了丰富的工具和库，帮助开发者构建和训练复杂的神经网络模型，推动了深度学习技术的快速发展和应用。</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主流深度学习框架</a:t>
            </a:r>
            <a:endParaRPr sz="2100" b="1" i="0">
              <a:solidFill>
                <a:srgbClr val="E45E03"/>
              </a:solidFill>
              <a:latin typeface="微软雅黑" panose="020B0503020204020204" charset="-122"/>
            </a:endParaRPr>
          </a:p>
        </p:txBody>
      </p:sp>
      <p:sp>
        <p:nvSpPr>
          <p:cNvPr id="8" name="New shape"/>
          <p:cNvSpPr/>
          <p:nvPr/>
        </p:nvSpPr>
        <p:spPr>
          <a:xfrm>
            <a:off x="7301229" y="2878465"/>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利用深度学习模型进行活体检测，可以有效区分真人与伪造图像或视频，广泛应用于安全验证、人脸识别支付等领域，提高系统的安全性和可靠性。</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深度学习在活体检测中的应用</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动态阈值设定</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动态阈值设定原理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动态阈值设定基于实时数据变化，通过算法调整检测灵敏度，以适应不同场景下的活体检测需求，提高识别准确性。</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应用场景分析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该技术在金融支付、安防监控等领域发挥关键作用，通过实时调整阈值，有效抵御欺诈行为和非法侵入，保障系统安全。</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实施挑战与对策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面对环境干扰和个体差异等挑战，采取多模态融合、机器学习优化等策略，持续提升动态阈值设定的适应性和鲁棒性。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04</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抗攻击策略</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伪造样本防御</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伪造样本识别技术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通过先进的算法和机器学习模型，能够有效识别并拒绝伪造的活体样本，提高系统的安全性。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0"/>
            <a:ext cx="3031739" cy="3267239"/>
          </a:xfrm>
          <a:prstGeom prst="roundRect">
            <a:avLst>
              <a:gd name="adj" fmla="val 10032"/>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动态特征分析方法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利用人脸、眼球等生物特征的动态变化进行检测，有效区分真实样本与伪造样本。</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041" y="1627202"/>
            <a:ext cx="3040503"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多模态数据融合技术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结合多种生物识别数据源，如声音、指纹等，增强系统的防御能力，防止单一伪造手段的欺骗。</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实时环境适配</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实时环境监测技术</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通过高分辨率摄像头和传感器，实时捕捉并分析周围环境变化，确保检测系统能够适应不同的光照、天气等条件。</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动态背景适应机制</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利用先进的图像处理算法，识别并去除视频流中的静态元素，如背景噪声，从而提升活体检测的准确性和可靠性。</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自适应光线调整技术</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采用自动白平衡和曝光控制技术，根据环境光线变化自动调节摄像头参数，保证在不同光照条件下都能获得清晰稳定的图像。</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05</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行业应用案例</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金融安全领域</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活体检测技术简介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活体检测是一种通过分析生物特征，如面部、指纹等，来识别和验证个体身份的技术。该技术广泛应用于金融安全领域，以提高交易安全性。</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金融安全领域的应用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在金融行业，活体检测技术用于确保交易过程中用户身份的真实性，防止身份盗用和欺诈行为，从而保障资金安全和客户信息隐私。</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面临的挑战与发展趋势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随着技术的发展，活体检测正面临越来越高的欺诈手段挑战。未来，结合深度学习和大数据技术，将进一步提升活体检测的准确性和效率。</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智能终端认证</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智能终端认证概述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智能终端认证是一种利用活体检测技术确保用户身份真实性的安全措施，广泛应用于移动支付、远程登录等领域。</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活体检测技术应用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通过分析用户的生物特征，如面部表情、眼球运动等，实现对用户身份的准确验证，有效防范欺诈行为。</a:t>
            </a:r>
            <a:endParaRPr sz="1575" b="0" i="0">
              <a:solidFill>
                <a:srgbClr val="000000"/>
              </a:solidFill>
              <a:latin typeface="微软雅黑" panose="020B0503020204020204" charset="-122"/>
            </a:endParaRPr>
          </a:p>
        </p:txBody>
      </p:sp>
      <p:sp>
        <p:nvSpPr>
          <p:cNvPr id="6" name="New shape"/>
          <p:cNvSpPr/>
          <p:nvPr/>
        </p:nvSpPr>
        <p:spPr>
          <a:xfrm>
            <a:off x="7301229" y="1627200"/>
            <a:ext cx="2744216"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提升安全性与用户体验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结合先进的活体检测技术和优化的认证流程，不仅提高了系统的安全性，也提升了用户的使用体验和满意度。</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06</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性能评估指标</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准确率对比</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准确率对比概览</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通过不同算法在活体检测任务上的准确率比较，揭示各方法的优势与局限性。</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深度学习模型表现</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分析基于卷积神经网络的模型在活体检测中的表现，包括其准确率、鲁棒性及适用场景。</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传统方法比较</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探讨基于特征工程的传统方法在活体检测中的准确率，并与现代深度学习方法进行对比。</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目录</a:t>
            </a:r>
            <a:endParaRPr sz="4800" b="1" i="0">
              <a:solidFill>
                <a:srgbClr val="542C16"/>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01</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活体检测概述</a:t>
            </a:r>
            <a:endParaRPr sz="1575" b="0" i="0">
              <a:solidFill>
                <a:srgbClr val="000000"/>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02</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技术分类解析</a:t>
            </a:r>
            <a:endParaRPr sz="1575" b="0" i="0">
              <a:solidFill>
                <a:srgbClr val="000000"/>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03</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核心算法框架</a:t>
            </a:r>
            <a:endParaRPr sz="1575" b="0" i="0">
              <a:solidFill>
                <a:srgbClr val="000000"/>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04</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抗攻击策略</a:t>
            </a:r>
            <a:endParaRPr sz="1575" b="0" i="0">
              <a:solidFill>
                <a:srgbClr val="000000"/>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05</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行业应用案例</a:t>
            </a:r>
            <a:endParaRPr sz="1575" b="0" i="0">
              <a:solidFill>
                <a:srgbClr val="000000"/>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06</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性能评估指标</a:t>
            </a:r>
            <a:endParaRPr sz="1575" b="0" i="0">
              <a:solidFill>
                <a:srgbClr val="000000"/>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07</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隐私保护机制</a:t>
            </a:r>
            <a:endParaRPr sz="1575" b="0" i="0">
              <a:solidFill>
                <a:srgbClr val="000000"/>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08</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发展趋势展望</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响应速度测试</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介绍响应速度测试的定义与重要性，说明其在活体检测中的应用和对系统性能评估的作用。</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响应速度测试概述</a:t>
            </a:r>
            <a:endParaRPr sz="2100" b="1" i="0">
              <a:solidFill>
                <a:srgbClr val="E45E03"/>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阐述常用的响应速度测试方法，包括自动化脚本、性能监控工具等，并讨论它们在实际应用中的效果。</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测试方法和工具</a:t>
            </a:r>
            <a:endParaRPr sz="2100" b="1" i="0">
              <a:solidFill>
                <a:srgbClr val="E45E03"/>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分析响应速度测试的结果，提出针对发现的瓶颈和不足的优化策略，以提高系统的实时处理能力。</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结果分析与优化</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07</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隐私保护机制</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数据脱敏处理</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数据脱敏的重要性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在活体检测中，数据脱敏是保护用户隐私的关键步骤，通过技术手段掩盖或替换敏感信息，确保数据安全。</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常见数据脱敏方法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包括随机化、哈希加密及掩码处理等，每种方法适用于不同的场景和需求，选择合适策略以实现最佳效果。</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脱敏后的数据应用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经过脱敏处理的数据仍可用于训练模型，提高模型的准确性和泛化能力，同时保障用户隐私不被泄露。</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权限分级管理</a:t>
            </a:r>
            <a:endParaRPr sz="3000" b="1" i="0">
              <a:solidFill>
                <a:srgbClr val="000000"/>
              </a:solidFill>
              <a:latin typeface="微软雅黑" panose="020B0503020204020204" charset="-122"/>
            </a:endParaRPr>
          </a:p>
        </p:txBody>
      </p:sp>
      <p:sp>
        <p:nvSpPr>
          <p:cNvPr id="4" name="New shape"/>
          <p:cNvSpPr/>
          <p:nvPr/>
        </p:nvSpPr>
        <p:spPr>
          <a:xfrm>
            <a:off x="1558800" y="1627201"/>
            <a:ext cx="3040541" cy="3627440"/>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权限分级管理概述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权限分级管理是活体检测系统中确保安全性和效率的关键环节。通过设置不同级别的访问权限，可以有效防止未授权访问，保障系统安全运行。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41" y="1627201"/>
            <a:ext cx="3040532" cy="3627440"/>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权限分级的重要性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权限分级在活体检测中至关重要，它不仅能够提高系统的安全性，还能优化资源分配，确保关键操作仅由具备相应权限的用户执行。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75" y="1627201"/>
            <a:ext cx="3040541" cy="36274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实施策略与方法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实施权限分级管理需要明确用户角色、定义权限级别，并建立严格的审批流程。同时，定期审查权限设置，确保其适应不断变化的安全需求。</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08</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发展趋势展望</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多模态融合</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多模态融合技术通过整合视觉、声音、文本等多种数据源，提升活体检测的准确性和鲁棒性。</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多模态融合概念</a:t>
            </a:r>
            <a:endParaRPr sz="2100" b="1" i="0">
              <a:solidFill>
                <a:srgbClr val="E45E03"/>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利用深度学习模型，结合不同传感器的数据进行特征提取与融合，实现对复杂场景下的高精度活体检测。</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技术实现途径</a:t>
            </a:r>
            <a:endParaRPr sz="2100" b="1" i="0">
              <a:solidFill>
                <a:srgbClr val="E45E03"/>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多模态融合技术在金融身份验证、智能家居安全等领域具有广泛应用前景，有效提升安全性和用户体验。</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应用场景拓展</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边缘计算部署</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边缘计算概述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边缘计算是一种在数据源附近处理数据的计算范式，旨在减少延迟和带宽消耗，通过将计算任务下放至网络边缘设备执行。</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部署优势分析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边缘计算的部署能够显著提高数据处理效率，降低中心服务器负载，增强实时性与隐私保护，特别适用于IoT等场景。</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应用场景探讨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边缘计算广泛应用于智慧城市、工业自动化、智能交通等领域，实现快速响应与决策支持，提升系统整体性能及用户体验。</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01</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活体检测概述</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定义与原理</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活体检测定义</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活体检测是利用图像处理技术识别并验证生物特征的真伪，确保操作者为真实存在的个体。</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工作原理解析</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通过分析人脸、虹膜等生物特征的动态变化，如眨眼、头部微动，有效防止照片或视频欺骗攻击。</a:t>
            </a:r>
            <a:endParaRPr sz="1575" b="0" i="0">
              <a:solidFill>
                <a:srgbClr val="000000"/>
              </a:solidFill>
              <a:latin typeface="微软雅黑" panose="020B0503020204020204" charset="-122"/>
            </a:endParaRPr>
          </a:p>
        </p:txBody>
      </p:sp>
      <p:sp>
        <p:nvSpPr>
          <p:cNvPr id="6" name="New shape"/>
          <p:cNvSpPr/>
          <p:nvPr/>
        </p:nvSpPr>
        <p:spPr>
          <a:xfrm>
            <a:off x="6458401" y="300540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关键技术应用</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结合深度学习算法，提升检测精度与效率，广泛应用于金融、安防等领域，保障信息安全与用户体验。</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应用场景</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活体检测技术通过分析生物特征，如面部、虹膜等，来确认操作者为真人，防止欺诈行为。</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活体检测技术概述</a:t>
            </a:r>
            <a:endParaRPr sz="2100" b="1" i="0">
              <a:solidFill>
                <a:srgbClr val="E45E03"/>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该技术广泛应用于金融、安防、医疗等多个领域，有效提升系统安全性和用户体验。</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应用场景广泛性</a:t>
            </a:r>
            <a:endParaRPr sz="2100" b="1" i="0">
              <a:solidFill>
                <a:srgbClr val="E45E03"/>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随着技术进步，活体检测将更加精准、快速，并可能融合更多生物特征，实现更高级别的安全防护。</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未来发展趋势</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02</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技术分类解析</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生物特征识别</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生物特征识别简介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生物特征识别技术通过分析个体的生理或行为特征进行身份验证，如指纹、虹膜和面部识别等，确保高安全性和便捷性。</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活体检测的重要性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活体检测在生物特征识别中至关重要，可有效防止照片、视频等伪造手段攻击，保障用户信息与交易安全。</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常见活体检测方法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包括动作活体检测、声音活体检测及多模态融合检测等多种方法，利用动态变化特性提高系统防欺诈能力。</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行为模式分析</a:t>
            </a:r>
            <a:endParaRPr sz="3000" b="1" i="0">
              <a:solidFill>
                <a:srgbClr val="000000"/>
              </a:solidFill>
              <a:latin typeface="微软雅黑" panose="020B0503020204020204" charset="-122"/>
            </a:endParaRPr>
          </a:p>
        </p:txBody>
      </p:sp>
      <p:sp>
        <p:nvSpPr>
          <p:cNvPr id="4" name="New shape"/>
          <p:cNvSpPr/>
          <p:nvPr/>
        </p:nvSpPr>
        <p:spPr>
          <a:xfrm>
            <a:off x="1558800" y="1627200"/>
            <a:ext cx="3040503" cy="36274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行为模式分析概述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行为模式分析是通过对个体或群体在特定环境下的行为进行观察和记录，从而揭示其行为规律和特征的过程。</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33" cy="3627439"/>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关键技术与方法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行为模式分析依赖于视频监控、传感器网络及数据分析等技术，通过算法模型对收集的数据进行处理和解读，实现精准的行为预测和分类。</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7" y="1627200"/>
            <a:ext cx="3040543" cy="36274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应用实例与效果评估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行为模式分析广泛应用于安全监控、市场研究及用户行为分析等领域，能够显著提高决策效率和准确性，为相关行业带来实质性的效益提升。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03</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核心算法框架</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3098</Words>
  <Application>WPS 演示</Application>
  <PresentationFormat>全屏显示(4:3)</PresentationFormat>
  <Paragraphs>301</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2025-09-30T13:35:00Z</dcterms:created>
  <dcterms:modified xsi:type="dcterms:W3CDTF">2025-09-30T13:34:34Z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8A67B25FBC7D49D8A35DBFE20E8FDA45_12</vt:lpwstr>
  </property>
  <property fmtid="{D5CDD505-2E9C-101B-9397-08002B2CF9AE}" pid="3" name="KSOProductBuildVer">
    <vt:lpwstr>2052-12.1.0.22529</vt:lpwstr>
  </property>
</Properties>
</file>