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互动视频游戏新体验</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沉浸式娱乐新境界</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引擎架构选型</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引擎架构是互动视频游戏开发的核心，涉及图形渲染、物理模拟、AI控制等关键技术模块，确保游戏的流畅性和交互性。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引擎架构概览</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引擎选型需考虑性能、兼容性、社区支持等因素。高性能引擎如Unreal Engine适合高端游戏开发，而Unity则因其易用性广受欢迎。</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选择标准解析</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随着技术发展，云游戏和虚拟现实成为新趋势。引擎需适应这些变化，提供更强大的计算能力和沉浸式体验，以满足市场需求。</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未来趋势探讨</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物理碰撞检测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碰撞检测技术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在互动视频游戏中，物理碰撞检测是确保游戏角色和环境之间相互作用真实性的关键。它通过算法计算物体间距离与位置关系，实时反馈碰撞结果。</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碰撞检测算法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常见的碰撞检测算法包括边界盒（AABB）、球体包围盒（OBB）和分离轴定理（SAT）。这些算法各有优缺点，选择合适算法对提升游戏体验至关重要。</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性能优化策略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为了在保证碰撞检测精度的同时提升游戏性能，开发者常采用空间分割、预计算及多线程处理等策略。这些方法可以有效减少实时计算量，提高游戏的流畅度。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用户体验优化</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难度梯度设置</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难度梯度定义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互动视频游戏中的难度梯度，指游戏内容根据玩家技能水平设计的多层次挑战，从易到难逐步提升。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初级阶段设计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初级阶段主要面向新手玩家，通过简单直观的任务和操作引导玩家熟悉游戏机制，培养基本技能。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高级阶段挑战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高级阶段针对资深玩家，设计复杂多变的场景和策略性挑战，测试并提升玩家的高级技能和决策能力。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成就奖励体系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成就奖励体系概述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互动视频游戏中的成就奖励体系旨在通过设置不同难度的任务，激励玩家探索游戏内容，提升游戏体验。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成就种类与获取方式</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包括日常任务、挑战关卡和隐藏彩蛋等，玩家通过完成特定操作或达成目标来解锁成就，每种成就对应不同的奖励。</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奖励内容与效果</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成就奖励包括虚拟货币、角色装备及特殊技能等，这些奖励不仅增强了游戏的趣味性，也促进了玩家间的社交互动。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内容创意方向</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主题场景搭建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场景设计原则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在互动视频游戏中，场景设计需符合游戏主题与氛围，通过色彩、光影等元素营造沉浸感，确保玩家体验流畅。</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交互元素整合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场景中融入互动元素，如可点击对象、动态反馈机制，增强玩家参与度，提升游戏趣味性和教育意义。</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技术实现途径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利用Unity、Unreal等主流引擎，结合VR/AR技术，实现高度仿真的场景搭建，支持跨平台发布，拓宽受众范围。</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角色动作设计</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动作设计与角色性格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角色的动作设计需与其性格特点紧密相连，通过细节动作展现角色性格，增强玩家的代入感和互动体验。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动作与情节推动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动作设计不仅影响角色表现，更应推动游戏情节发展，通过关键动作触发特定事件或任务，增加游戏的可玩性和趣味性。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动作反馈与交互性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设计角色动作时，考虑玩家操作后的即时反馈，增强交互性，使玩家感受到自身操作对游戏世界的实际影响，提升游戏体验。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市场运营策略</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用户留存分析</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用户留存现状分析</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通过数据挖掘与统计分析，深入探讨互动视频游戏的用户留存率，揭示玩家流失的关键因素。</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提升用户留存策略</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基于用户行为和偏好研究，提出有效的用户留存策略，如个性化推荐、社交互动等，以增强玩家粘性。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未来发展趋势预测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结合行业动态和技术发展，预测互动视频游戏在未来的用户留存趋势，为产品开发和市场定位提供参考。</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互动游戏定义</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设计要素解析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技术实现基础</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用户体验优化</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内容创意方向</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市场运营策略</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跨平台适配</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数据驱动迭代</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典型案例研究</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社交传播机制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社交传播是互动视频游戏吸引用户的重要机制，通过社交网络分享，实现病毒式传播，增加游戏的知名度和用户基础。</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社交传播的核心</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互动视频游戏通过实时反馈系统增强用户体验，如点赞、评论和分享功能，鼓励玩家参与，提升游戏的互动性和趣味性。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用户互动与反馈</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根据用户的社交行为和偏好进行内容定制，提供个性化的游戏体验，提高用户粘性，促进长期参与和活跃度的提升。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内容定制与个性化</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跨平台适配</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多终端兼容方案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082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探讨如何设计互动视频游戏，确保在多种设备上提供一致的用户体验，涵盖PC、移动设备及平板。</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技术适配策略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分析不同操作系统和硬件配置下的兼容性问题，提出相应的技术解决方案，如跨平台开发工具使用。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用户界面优化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讨论如何根据不同设备的屏幕尺寸和操作习惯调整UI设计，以提升用户交互体验和满意度。</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触控手势映射</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触控手势技术简介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触控手势技术通过识别用户的触摸和动作，实现对设备的直接控制。它广泛应用于智能手机、平板电脑等设备中，为用户提供直观便捷的操作体验。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55"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手势映射原理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手势映射是将用户在屏幕上做出的物理动作转化为机器可理解的命令的过程。通过分析手势的形状、大小和运动轨迹，系统能够识别并执行相应的指令。</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5" y="1627201"/>
            <a:ext cx="3040554"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应用场景与挑战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触控手势技术已应用于游戏、教育、医疗等多个领域。然而，如何提高手势识别的准确性和响应速度，以及适应不同用户的习惯和偏好，仍是当前面临的主要挑战。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数据驱动迭代</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行为热力图分析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热力图通过不同颜色深浅展示用户在互动视频游戏中的行为分布，直观反映玩家注意力和操作热点。</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热力图概念简介</a:t>
            </a:r>
            <a:endParaRPr sz="2100" b="1" i="0">
              <a:solidFill>
                <a:srgbClr val="5585B5"/>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利用数据分析技术收集玩家行为数据，通过可视化工具生成热力图，帮助开发者理解玩家互动模式。</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行为热力图生成方法</a:t>
            </a:r>
            <a:endParaRPr sz="2100" b="1" i="0">
              <a:solidFill>
                <a:srgbClr val="5585B5"/>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通过分析热力图识别游戏设计中的强项与弱点，优化用户体验，提高游戏吸引力和留存率。</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热力图分析应用实例</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A/B测试方法</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A/B测试定义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A/B测试是一种实验方法，用于比较两个或多个版本的产品或服务，以确定哪个版本更受欢迎或更有效。</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实施步骤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首先确定要测试的内容和目标，然后创建不同的版本供用户选择，再收集数据进行分析，最后根据结果做出优化决策。</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在电商平台上，可以通过A/B测试来测试不同页面布局、广告语等元素对销售转化率的影响，从而找到最佳方案。</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09</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典型案例研究</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爆款游戏拆解</a:t>
            </a:r>
            <a:endParaRPr sz="3000" b="1" i="0">
              <a:solidFill>
                <a:srgbClr val="000000"/>
              </a:solidFill>
              <a:latin typeface="微软雅黑" panose="020B0503020204020204" charset="-122"/>
            </a:endParaRPr>
          </a:p>
        </p:txBody>
      </p:sp>
      <p:sp>
        <p:nvSpPr>
          <p:cNvPr id="4" name="New shape"/>
          <p:cNvSpPr/>
          <p:nvPr/>
        </p:nvSpPr>
        <p:spPr>
          <a:xfrm>
            <a:off x="1558799" y="1627201"/>
            <a:ext cx="3031739" cy="3267239"/>
          </a:xfrm>
          <a:prstGeom prst="roundRect">
            <a:avLst>
              <a:gd name="adj" fmla="val 10032"/>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爆款游戏概述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分析《原神》等成功案例，探讨其市场定位、目标受众及核心玩法。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1"/>
            <a:ext cx="3040501"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游戏设计亮点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深入剖析《原神》的开放世界设计、角色互动机制及剧情推进方式，揭示其吸引玩家的关键因素。</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40" y="1627201"/>
            <a:ext cx="3040517" cy="32672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营销策略解析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分析《原神》的全球推广策略，包括社交媒体营销、KOL合作及线下活动组织，探讨其对品牌形象塑造的影响。</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失败案例警示</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互动视频游戏失败案例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分析多个互动视频游戏未能成功的原因，包括技术问题、市场定位不准确及用户体验差等，以期为行业提供参考与警示。</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常见失败原因分析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探讨互动视频游戏中常见的失败因素，如技术难题、内容质量不佳和用户参与度低等问题，深入剖析其背后的根本原因。</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教训与启示</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从失败案例中总结教训，提出改进策略，强调创新设计、优化用户体验及精准定位目标市场的重要性，助力互动视频游戏行业发展。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互动游戏定义</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10</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未来发展趋势</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VR融合路径</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VR技术在互动视频游戏中的应用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虚拟现实（VR）技术通过模拟环境，让玩家沉浸在游戏中，增强互动体验。结合动作捕捉和空间定位，实现更真实的游戏互动。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融合路径的关键技术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为使VR与互动视频游戏有效融合，需解决图像渲染、实时反馈等关键技术问题。优化算法减少延迟，提升玩家沉浸感和交互自然度。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市场前景与挑战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VR与互动视频游戏的融合开辟了新的市场机会，同时也面临内容创作成本高、用户接受度等问题。未来需持续技术创新，降低成本，提升用户体验。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AI智能辅助</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智能NPC设计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通过AI技术，游戏中的非玩家角色（NPC）能够实现高度智能化互动，提供个性化游戏体验，增强玩家沉浸感。</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语音识别与反馈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利用先进的语音识别算法，游戏可以实时响应玩家语音指令，同时以自然语言生成技术提供丰富反馈，提升交互质量。</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学习型难度调整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AI系统根据玩家表现动态调整游戏难度，确保挑战性与趣味性平衡，为每位玩家提供定制化的游戏旅程。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核心交互机制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实时反馈机制</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互动视频游戏通过即时反馈机制增强玩家体验，如角色动作响应、环境变化等，使玩家感受到游戏的动态性和参与度。</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多平台交互设计</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考虑到不同设备和平台的特性，设计兼容多种交互方式，包括触摸、语音、手柄等，以满足不同玩家的操作习惯和需求。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社交功能集成</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将社交网络功能融入游戏中，如好友系统、团队协作任务等，促进玩家之间的互动和竞争，提升游戏的娱乐性和粘性。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实时反馈特性</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实时反馈是互动视频游戏的核心，通过即时响应玩家操作，提供视觉、听觉等多感官体验，增强沉浸感和参与度。</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实时反馈机制</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系统根据玩家表现自动调整游戏难度，确保挑战性与趣味性平衡，促进玩家技能提升，同时避免过度挫败感。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动态调整难度</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结合实时反馈特性，加入社交元素如排行榜、好友对战等，鼓励玩家分享成就，加深社区归属感，拓宽游戏影响力。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社交互动强化</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设计要素解析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操作响应速度</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响应速度重要性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操作响应速度直接影响游戏体验，过慢会导致玩家不满，影响游戏流畅性。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提升响应速度方法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包括优化代码、使用高性能硬件和调整网络配置等，以缩短加载时间和延迟。</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实时反馈机制设计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通过即时显示操作结果和动画效果，增强玩家沉浸感，提高互动体验。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视觉引导系统</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视觉引导系统概述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互动视频游戏中的视觉引导系统通过动态图像和动画，为玩家提供直观的操作指引，增强游戏体验。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视觉引导技术应用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利用先进的图形渲染技术，视觉引导系统在游戏场景中实时展示任务目标，帮助玩家快速理解并参与游戏。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视觉引导优化策略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通过分析玩家行为数据，不断优化视觉引导系统的设计，确保信息传递的准确性和游戏的沉浸感。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技术实现基础</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3863</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2025-09-30T13:33:00Z</dcterms:created>
  <dcterms:modified xsi:type="dcterms:W3CDTF">2025-09-30T13:33:05Z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218E9E7268FE4586B3A2CA8A13BCE400_12</vt:lpwstr>
  </property>
  <property fmtid="{D5CDD505-2E9C-101B-9397-08002B2CF9AE}" pid="3" name="KSOProductBuildVer">
    <vt:lpwstr>2052-12.1.0.22529</vt:lpwstr>
  </property>
</Properties>
</file>