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太空导弹技术解析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前沿防御与战略应用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推进技术创新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太空导弹的推进技术是其性能的关键，创新包括高效燃烧、多级火箭和可回收推进系统等。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推进技术创新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采用轻质高强度材料如碳纤维和钛合金，提升导弹的结构强度和载荷能力，同时降低重量。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新材料应用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集成先进的传感器和人工智能算法，实现精准导航、目标识别与自适应调整，提高作战效能。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智能控制系统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精准打击实现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目标识别技术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太空导弹依赖高精度的目标识别系统，通过雷达、红外等手段，实时捕捉并锁定敌方目标，确保打击精度。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导航与定位能力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精准打击离不开先进的导航与定位技术，太空导弹采用GPS、惯性导航等多重定位方式，确保飞行轨迹准确无误。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智能制导系统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智能制导系统是实现精准打击的核心，它能够根据战场态势变化，实时调整飞行路线和攻击角度，提高打击效率。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军事战略价值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威慑能力提升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威慑能力的提升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太空导弹通过部署在地球轨道上，能够快速响应并打击潜在威胁，显著提高国家的防御和反击能力。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技术与战术革新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随着科技进步，太空导弹的精度、速度和射程不断提升，同时新型作战概念如反卫星武器的出现，进一步增强了其战略威慑力。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国际安全影响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太空导弹的存在改变了国际安全格局，促使各国重新评估太空军事化的风险与收益，推动相关条约和规则的制定以维护太空和平利用。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作战体系支撑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作战体系概述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作战体系指太空导弹在实战中的部署和使用方式，涉及预警、发射、跟踪和打击等环节。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关键支撑技术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包括高精度导航系统、抗干扰通信技术和目标识别算法，确保导弹精准命中目标。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协同作战能力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通过与其他军种的配合，实现信息共享和火力支援，提高整体作战效能。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自主导航技术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自主导航技术通过集成GPS、惯性测量单元等传感器，实现导弹在复杂战场环境下的精确定位与路径规划，提升作战效能。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目标识别与跟踪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利用先进的图像处理和机器学习算法，导弹系统能够实时识别并锁定敌方目标，有效提高打击精度和反应速度。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智能决策支持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结合战场情报数据与人工智能分析，导弹系统可自主判断最佳攻击时机与策略，增强战术灵活性与作战效果。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多域融合应用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太空导弹是一种能在太空环境中运行并执行攻击任务的武器系统，具有远程打击、精确制导等特点。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多域融合应用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太空导弹通过与地面、海洋和空中等不同领域的武器平台协同作战，实现信息共享和战术互补。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随着科技的进步，太空导弹将更加智能化、隐身化，并在多域融合作战中发挥越来越重要的作用。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研发挑战应对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材料性能瓶颈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材料强度限制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太空导弹材料需承受极端温度和辐射，目前高强度合金在高温环境下性能下降，成为设计瓶颈。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抗辐照能力不足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太空环境中高能粒子对材料构成破坏，现有材料无法完全抵御长期辐照影响，影响导弹可靠性。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重量与成本问题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高强度材料通常较重且昂贵，限制了导弹的载荷能力和部署灵活性，需要新材料突破这一限制。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工作原理解析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关键技术突破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军事战略价值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研发挑战应对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典型型号展示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实战案例分析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国际竞争格局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安全防护措施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环境适应性优化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太空导弹需适应极端温差、辐射及微重力等环境，通过材料和设计优化提升其在复杂空间条件下的稳定性和可靠性。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环境因素分析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采用高效热控涂层与被动散热系统，确保导弹在高温或低温环境下正常工作，防止因温度变化引起的性能衰退。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热控技术应用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实施多层屏蔽和电子元件加固，增强导弹对宇宙射线和太阳粒子事件等太空辐射的抵抗力，保障电子设备正常运行。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抗辐射加固措施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典型型号展示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现役主流装备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现役主流太空导弹介绍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当前，各国部署的太空导弹主要包括反卫星、拦截和防御型导弹。这些导弹在技术性能上各具特色，如射程、精度和载荷等关键指标均有所不同。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技术特点与优势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现役主流太空导弹采用先进的制导系统、推进技术和材料科学，具备高效能、高精度和高可靠性的特点。此外，它们通常集成了多模式攻击能力，以适应多样化任务需求。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随着太空军事化趋势的发展，太空导弹在战略平衡中的作用日益凸显。然而，也面临着技术突破、法律伦理和国际合作等多方面的挑战，未来发展方向需审慎考虑。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试验验证进展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试验验证进展概况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太空导弹的试验验证是确保其性能和可靠性的关键步骤，涵盖地面测试、模拟发射及实际飞行试验。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地面测试成果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地面测试包括静态与动态测试，重点验证导弹结构强度、控制系统响应及推进系统性能，为后续试验奠定基础。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飞行试验概述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飞行试验是验证太空导弹实战能力的重要环节，通过多次试射收集数据，评估导弹在真实环境中的适应性和稳定性。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实战案例分析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历史战役回顾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20世纪60年代，美苏两国因古巴部署核导弹引发国际紧张局势，成为冷战时期的标志性事件。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古巴导弹危机背景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太空竞赛期间，美国与苏联竞相发展太空相关导弹技术，推动了火箭和卫星发射技术的进步。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太空竞赛中的导弹技术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随着太空技术的发展，太空导弹从简单的运载工具转变为复杂的战略威慑手段，战术运用也日趋多样化。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太空导弹的战术演变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效能评估总结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导弹效能评估方法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导弹效能评估通过分析其打击精度、生存能力及任务完成度等指标，全面评价导弹系统的性能与可靠性。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实战应用表现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在多次实战中，该型太空导弹展现出卓越的目标识别和快速响应能力，有效提升了作战效率和胜利概率。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未来改进方向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根据当前评估结果，提出增强抗干扰能力和提升智能化水平的建议，以适应未来复杂战场环境的挑战。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国际竞争格局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主要研制国家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美国太空导弹发展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美国作为太空探索先驱，其太空导弹技术领先全球。通过多次成功发射和回收任务，验证了先进太空导弹系统的可靠性与实用性。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俄罗斯太空导弹项目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俄罗斯在太空导弹领域同样具有显著成就。其研发的多种型号导弹，不仅用于军事防御，还广泛应用于科学研究和技术试验。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欧洲航天局的贡献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欧洲航天局积极参与太空导弹的研发工作，通过国际合作和技术创新，推动了欧洲在太空探索领域的进步，为全球太空科技发展贡献力量。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技术代差对比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技术代差定义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技术代差指不同技术之间在性能、功能或效率上的差异，通常体现在时间跨度和技术进步的累积效应上。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早期太空导弹技术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早期太空导弹多采用化学推进方式，依赖固体或液体燃料提供动力，存在推力不连续、控制精度低等问题。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现代太空导弹技术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现代太空导弹采用更先进的电推进、核脉冲等技术，具备更高的速度、更远的射程和更强的机动性，显著提升了作战效能。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太空导弹概述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安全防护措施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反拦截技术发展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隐身技术的发展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通过降低雷达反射截面，提高导弹生存能力。采用特殊材料和设计，减少电磁波反射。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高机动变轨技术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利用矢量推进等技术，实现快速、复杂的轨道变化，使拦截系统难以锁定目标。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多模态干扰与欺骗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发射多种信号干扰敌方雷达和制导系统，同时使用假目标迷惑对方，增加拦截难度。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生存能力强化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热防护系统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太空导弹采用先进的热防护系统，有效抵御高速穿越大气层时产生的高温，确保导弹内部设备和导航系统的正常工作。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抗辐射设计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为适应太空环境，导弹外壳采用特殊材料和结构设计，能够抵抗宇宙射线和太阳粒子流的辐射，保障其电子组件稳定运行。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自主导航能力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太空导弹装备有高精度的自主导航系统，利用星体定位、惯性导航等多种技术手段，实现在无地面支持情况下的精确飞行与目标打击。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太空导弹是设计用于在大气层外或太空中摧毁目标的高速飞行武器。它们能够携带核弹头或常规弹头，执行战略或战术任务。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太空导弹分类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根据功能和用途，太空导弹可分为反卫星导弹、反弹道导弹和星际巡航导弹等。每种类型都有其特定的技术特性和应用范围。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太空导弹发展史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自冷战时期以来，太空导弹技术迅速发展。从最初的简单设计到现代复杂的多阶段系统，太空导弹已成为军事力量的关键组成部分。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20世纪中叶，随着航天技术的进步，太空导弹的概念应运而生，旨在探索宇宙空间的防御与攻击能力。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太空导弹概念提出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在太空导弹的发展过程中，推进技术、导航系统、耐高温材料等关键技术相继取得重大突破，为太空导弹的研发奠定了基础。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目前，太空导弹已在军事演习和战略部署中发挥了重要作用。未来，随着技术的不断进步，太空导弹将在更广泛的领域展现其价值。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实际应用与展望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工作原理解析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动力系统构成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火箭发动机介绍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太空导弹主要使用液体或固体火箭发动机，通过燃料燃烧产生推力。液体发动机调节灵活但结构复杂，固体发动机则结构简单，适合快速发射。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推进剂系统分析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推进剂是火箭发动机的关键部分，包括燃烧剂和氧化剂。不同推进剂对导弹性能有决定性影响，需根据任务需求选择合适类型，确保飞行效率和安全性。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控制系统概述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控制系统负责导航和姿态调整，确保太空导弹按预定轨道飞行。现代导弹采用先进的制导与控制技术，如惯性导航和卫星制导，提高命中精度。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制导方式介绍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惯性导航系统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利用导弹内部加速度计和陀螺仪测量其运动状态，实现自主导航。无需外部信息输入，适用于深空等无信号区域。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GPS辅助导航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通过接收全球定位系统信号修正导弹位置和速度，提高精度与可靠性。广泛应用于大气层内及近地轨道任务。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8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图像匹配制导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使用光学设备捕捉目标特征，将实时图像与预存模板比对，精确引导导弹命中目标。常用于复杂环境下的精确打击。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关键技术突破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3798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2025-10-09T07:52:00Z</dcterms:created>
  <dcterms:modified xsi:type="dcterms:W3CDTF">2025-10-09T07:51:49Z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D8A4E4849AC943BD935D87B8A78E2E27_12</vt:lpwstr>
  </property>
  <property fmtid="{D5CDD505-2E9C-101B-9397-08002B2CF9AE}" pid="3" name="KSOProductBuildVer">
    <vt:lpwstr>2052-12.1.0.22529</vt:lpwstr>
  </property>
</Properties>
</file>