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思维导图赋能高效决策</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结构化思维与逻辑呈现工具</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中心主题确立</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确立中心主题是思维导图创建的基石，它为后续内容提供方向和框架，确保所有信息围绕核心思想展开，提升思维导图的有效性。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中心主题确立重要性</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选择中心主题时需考虑其代表性和广泛性，确保能涵盖相关子主题并激发深入思考。同时，应确保主题简洁明了，便于理解和记忆。</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中心主题选择原则</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通过分析不同领域的思维导图案例，展示如何围绕中心主题有效组织信息。这些实例不仅帮助理解中心主题的应用价值，还提供了实际的操作指导。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中心主题应用实例</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分支延展技巧</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分支延展技巧概述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分支延展是思维导图中的关键操作，通过添加新节点或扩展现有节点，使思维更加全面和系统化。</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如何有效拓展分支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确定核心主题后，围绕其相关联的概念进行延伸，每个新分支应清晰表达一个子主题，确保逻辑连贯。</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注意事项与技巧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避免过度延展导致信息过载，保持分支间平衡；利用颜色、形状区分不同类别，提高可读性。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应用场景分类</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学习笔记整理</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学习笔记的重要性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学习笔记是知识整理和复习的关键工具，有助于巩固记忆、提高学习效率。通过系统地记录重点和难点，可以更好地理解和掌握学习内容。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笔记整理方法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有效的笔记整理方法包括分类归纳、关键词提取和思维导图等。这些方法有助于清晰地呈现知识结构，便于后续查找和复习。</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笔记应用技巧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在应用学习笔记时，建议定期回顾并更新笔记内容。同时，结合实例和练习题进行复习，以加深对知识点的理解和应用能力。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项目规划辅助</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项目规划的重要性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项目规划是确保项目成功的关键步骤，它涉及到目标设定、资源分配和时间表的制定。通过有效的规划，可以预见潜在风险并制定应对策略，从而提高项目成功率。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辅助工具的选择</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在项目规划中，选择合适的辅助工具至关重要。这些工具应能够帮助团队更好地管理任务、跟踪进度，并促进团队成员之间的沟通与协作。常见的辅助工具包括项目管理软件和协作平台等。</a:t>
            </a:r>
            <a:endParaRPr sz="1575" b="0" i="0">
              <a:solidFill>
                <a:srgbClr val="000000"/>
              </a:solidFill>
              <a:latin typeface="微软雅黑" panose="020B0503020204020204" charset="-122"/>
            </a:endParaRPr>
          </a:p>
        </p:txBody>
      </p:sp>
      <p:sp>
        <p:nvSpPr>
          <p:cNvPr id="6" name="New shape"/>
          <p:cNvSpPr/>
          <p:nvPr/>
        </p:nvSpPr>
        <p:spPr>
          <a:xfrm>
            <a:off x="6458401" y="3726213"/>
            <a:ext cx="4554174" cy="2213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持续评估与调整</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项目规划不是一次性的活动，而是一个持续的过程。随着项目的推进，可能需要根据实际情况进行调整。定期回顾项目进展，评估成果，并根据需要做出相应的调整，是确保项目按计划进行的重要环节。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3"/>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3"/>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工具选择策略</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手绘优势分析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提升创造力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手绘能够激发人的创造力，通过不断尝试和探索新的表达方式，使思维更加活跃。</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增强记忆能力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手绘过程中需要记住物体的形状、颜色等特征，有助于提升人的记忆能力，同时锻炼大脑的协调性。</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培养耐心与专注力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手绘需要长时间的专注和耐心，通过反复练习，可以培养人的专注力，提高做事的效率。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数字软件对比</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数字软件核心功能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数字软件通常具备数据处理、用户界面设计、自动化流程等功能，以满足不同领域的需求。</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用户友好性对比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通过界面设计和操作简便性的比较，评估各数字软件在用户体验方面的表现和优化程度。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成本效益分析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综合考虑软件的购买成本、维护费用及带来的效率提升，进行成本效益的综合评估。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优化呈现效果</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色彩搭配原则</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色彩搭配原则概述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色彩搭配是设计中的关键元素，通过合理运用色彩对比、和谐及互补等原则，可增强视觉效果，提升作品整体美感。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色彩对比与和谐</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色彩对比能突出重点，增强视觉冲击力；色彩和谐则营造舒适氛围，两者结合使用，使设计既鲜明又协调。</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色彩心理与文化影响</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不同文化背景下，色彩象征意义各异；了解色彩心理学，有助于设计师在作品中巧妙运用色彩，传达特定情感或信息。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思维导图概述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构成要素拆解</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绘制方法指南</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应用场景分类</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工具选择策略</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优化呈现效果</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常见误区规避</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08</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实战案例解析</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09</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进阶应用探索</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10</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效能提升路径</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图标运用规范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图标设计需遵循简洁、直观的原则，确保在不同大小和背景下都能清晰识别，同时要与品牌形象保持一致。</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图标设计原则</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图标的颜色选择应考虑品牌色及视觉传达效果，避免使用过多鲜艳色彩，以免分散注意力，保持整体设计的和谐统一。</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颜色使用规范</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图标应根据不同应用场景进行尺寸调整，确保在小屏幕设备上也能保持良好的可读性和辨识度，以提升用户体验。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尺寸适配指南</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常见误区规避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信息过载处理</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信息过载定义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信息过载指在特定时间内，接收到的信息量超出个人处理能力，导致无法有效筛选、理解和应用。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信息过载影响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信息过载会导致注意力分散、决策困难和心理压力增加，严重时可能引发认知负荷过重和工作效率下降。</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应对策略概述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针对信息过载，可采取优先级排序、定期休息、使用工具辅助等策略，有效管理和减轻信息负担。</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结构混乱修正</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结构混乱表现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结构混乱表现为信息组织无序，逻辑关系不明确，导致内容难以理解，影响沟通效率。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修正方法概述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通过优化信息布局和强化逻辑联系，采用清晰的层级和标识，有效提升信息的可读性和理解度。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2171"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展示在商业报告、教育课件等场景中，如何通过结构优化提高信息传递的准确性和吸引力。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实战案例解析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企业战略图谱</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企业战略图谱是对企业整体战略布局的可视化展示，通过图表、流程图等形式直观反映企业在市场中的定位、竞争态势及未来发展路径。</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企业战略图谱概述</a:t>
            </a:r>
            <a:endParaRPr sz="2100" b="1" i="0">
              <a:solidFill>
                <a:srgbClr val="18AFA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本节将详细阐述构成企业核心竞争力的关键技能类别，包括技术创新能力、市场拓展策略、品牌建设与维护等方面，为读者提供深入理解企业内在实力的机会。</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核心技能类别解析</a:t>
            </a:r>
            <a:endParaRPr sz="2100" b="1" i="0">
              <a:solidFill>
                <a:srgbClr val="18AFAB"/>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本部分将介绍如何有效地制定并执行企业战略图谱，涵盖从需求分析到方案设计、实施监控直至效果评估的全过程，同时指出可能遇到的挑战及应对策略。</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实施步骤与注意事项</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个人知识管理</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个人知识管理系统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构建高效的个人知识管理系统，通过整理、分类和存储个人学习资料，实现知识的系统化管理。</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信息筛选与归纳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学会高效筛选关键信息，通过归纳总结提升对知识的理解和记忆，提高学习效率。</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持续学习策略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制定并执行持续学习计划，通过定期复习和更新知识库，保持知识体系的活力和前沿性。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进阶应用探索</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动态交互设计</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动态交互设计概念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动态交互设计指通过视觉和动作反馈，增强用户与界面的互动体验。它结合了动画、声音和触觉等多种元素，提升用户参与度。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设计原则与方法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动态交互设计遵循简洁性、一致性和可预测性的设计原则。采用原型制作、故事板等方法，确保设计既吸引人又易于使用。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43" cy="36274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应用场景及案例分析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动态交互广泛应用于网页、移动应用和游戏等领域。以某电商平台为例，通过滑动加载和动态按钮提升用户购物体验，实现销售额增长20%。</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跨平台适配方案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跨平台适配概述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跨平台适配是指应用程序或服务能够在多种操作系统和设备上无缝运行，确保用户体验的一致性。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核心适配策略</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采用响应式设计、使用跨平台框架等方法，使应用界面和功能在不同平台上都能良好展现。</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挑战与解决方案</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面对不同平台的技术限制和用户习惯差异，通过技术优化和持续测试调整，实现高效适配。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思维导图概述</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效能提升路径</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定期复盘迭代</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复盘的重要性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定期复盘有助于团队发现并解决问题，优化工作流程，提升整体效率和项目成功率。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迭代过程详解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通过持续的反馈循环，对产品或项目进行逐步改进。每次迭代都应设定明确的目标和预期成果。</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复盘与迭代结合策略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结合复盘的结果指导后续的迭代方向，确保每次迭代都能针对性地解决之前发现的问题，实现持续改进。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团队协作模式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高效沟通机制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建立明确的沟通渠道和规则，确保信息快速准确传递，提升团队协作效率。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角色职责明确化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明确各团队成员的角色与职责，避免任务重叠或遗漏，保证工作流程顺畅。</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定期进度回顾会议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定期举行团队会议，回顾项目进展，调整策略和计划，确保目标一致。</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思维导图定义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思维导图是一种视觉化工具，用于组织和展示信息，通过分支结构连接关键词、概念和想法，帮助人们更有效地思考、记忆和沟通。</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思维导图特点</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思维导图以中心主题为核心，向外扩展出多个分支，每个分支代表不同的子主题或相关信息，色彩丰富且图形化，增强理解和记忆效果。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思维导图应用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思维导图广泛应用于学习、工作、项目管理等多个领域，帮助用户整理思路、规划任务、解决问题，提升效率和创造力。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核心价值解析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核心价值是指产品或服务在市场中的独特定位和关键优势，它决定了用户选择的理由。</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核心价值解析</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通过技术创新、品牌建设和优质服务等方式，打造企业的核心竞争力，以获得市场领先地位。</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核心竞争力构建</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企业需不断追求创新和改进，以满足用户需求并超越竞争对手，从而实现长期的市场成功和价值增长。</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持续价值创造</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构成要素拆解</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节点层级关系</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思维导图概述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思维导图是一种图形化思维工具，通过中心主题向外辐射分支结构，帮助理清思路、组织信息和激发创意。</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思维导图优势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思维导图能够直观展示复杂信息，提升记忆效率，促进创新思维，便于团队协作与知识共享。</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思维导图应用场景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适用于学习笔记、项目管理、战略规划、会议记录等多种场景，有效提升工作效率与成果质量。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连线逻辑表达</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核心技能类别包括内容生成、语言精炼和主题紧扣，确保PPT文案的质量和专业性。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基本原则概述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基本原则强调紧扣主题、简洁明了和格式一致，确保文案内容的相关性和易读性。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限制条件说明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限制条件包括无口语化、无冗余和标题数量限制，以保证文案的专业性和规范性。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绘制方法指南</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3710</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2025-10-09T08:08:00Z</dcterms:created>
  <dcterms:modified xsi:type="dcterms:W3CDTF">2025-10-09T08:08:21Z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0CA7EB186687453EBC14CBA091CAD427_12</vt:lpwstr>
  </property>
  <property fmtid="{D5CDD505-2E9C-101B-9397-08002B2CF9AE}" pid="3" name="KSOProductBuildVer">
    <vt:lpwstr>2052-12.1.0.22529</vt:lpwstr>
  </property>
</Properties>
</file>