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酸奶机创新科技解析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自制健康美味新选择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控温精度范围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酸奶机通过精确控制发酵温度，确保酸奶质量稳定，避免过度发酵导致的口感不佳。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控温精度重要性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市面上酸奶机的控温范围一般在35℃至45℃之间，不同机型可能有所差异，选择时需注意。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常见控温范围介绍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观察酸奶制作效果和口味是判断酸奶机控温精度的直接方式，均匀细腻、口感良好的酸奶通常意味着较好的控温性能。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如何判断控温精度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操作流程解析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原料配比要点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原料选择重要性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酸奶机制作酸奶的成功与否，关键在于原料的选择。优质的鲜奶和活性乳酸菌是保证酸奶口感与营养价值的关键因素。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配比精确性要求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酸奶机的原料配比需严格控制，通常鲜奶与活性乳酸菌的比例为9:1。精准的配比不仅影响酸奶的口感，还关系到发酵效果的好坏。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环境条件控制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酸奶发酵过程中的环境条件，如温度、湿度等，对最终产品的质量有显著影响。保持适宜的温度和湿度，有助于乳酸菌的活性发挥，提高酸奶质量。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消毒灭菌步骤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消毒灭菌的重要性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消毒灭菌是确保酸奶机卫生安全的关键步骤，通过高温或化学方法有效去除设备内外的细菌和病毒，保障制作出的酸奶品质。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常用消毒方法介绍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常见的消毒方式包括高温蒸汽、紫外线照射及化学消毒剂等，每种方法有其适用场景和效果，需根据具体情况选择合适的消毒手段。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0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消毒后的维护与检查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消毒完成后应定期对酸奶机进行清洁和检查，确保无残留物和损伤，保持设备的良好状态，延长使用寿命并保证食品安全。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发酵时长把控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发酵时间的重要性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发酵时间的长短直接影响酸奶的口感与质量，合适的时长能确保酸奶达到最佳风味和营养均衡。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发酵过程监控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在发酵过程中，实时监控温度和时间是关键，避免过度或不足发酵，影响酸奶的品质和安全。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发酵后处理技巧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发酵完成后及时冷藏并适当搅拌，可提升酸奶的口感，同时保持其新鲜度和营养价值。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常见问题应对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凝固失败原因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温度控制不当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酸奶机内温度过高或过低均会导致凝固失败，影响发酵效果。应确保设备工作在适宜的温度范围内。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时间设定不准确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发酵时间不足或过长都会影响酸奶的凝固效果。应根据不同类型酸奶调整合适的发酵时长。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牛奶质量差异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使用过期或变质的牛奶会直接影响酸奶的凝固过程和口感。选择新鲜优质的牛奶是关键。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分层现象处理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分层现象概述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在使用酸奶机制作酸奶过程中，由于发酵不均匀可能导致分层现象出现，影响口感和质量。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预防分层方法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通过优化发酵剂配比、调整发酵温度和时间等措施，可以有效预防酸奶分层现象的发生。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处理分层技巧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一旦出现分层，可通过充分搅拌或将上层与下层混合来改善酸奶质地，恢复其均匀性。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杂菌污染预防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杂菌污染识别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通过观察酸奶的颜色、气味和质地变化，可以初步判断是否存在杂菌污染。及时处理可避免食品安全问题。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清洁与消毒方法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使用专业的清洁剂彻底清洗酸奶机，确保无残留物。定期进行高温蒸汽消毒，有效杀灭潜在细菌，保障制作环境的安全。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存储条件控制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将酸奶储存在低温环境中，避免高温和直射阳光。密封保存以减少空气中细菌的接触机会，延长酸奶的保质期并保持其品质。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创意食用方案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酸奶机工作原理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选购核心要素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操作流程解析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常见问题应对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创意食用方案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维护保养指南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健康价值延伸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果酱混合技巧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根据酸奶机容量和个人口味，选择新鲜或预包装的果酱。注意果酱的甜度和酸度，以匹配个人喜好。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选择适合的果酱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正确调整果酱与酸奶的比例，可确保最终产品的口感和营养均衡。一般推荐比例为1:4或根据个人喜好调整。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混合比例的重要性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使用勺子或搅拌机均匀搅拌果酱与酸奶，避免局部过稠或过稀，影响口感和外观。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均匀搅拌技巧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坚果搭配建议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搭配坚果种类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选择适合的坚果种类，如核桃、杏仁和腰果，可以增加酸奶的营养价值和口感层次。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坚果与酸奶比例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合理控制坚果与酸奶的比例，一般建议为每500克酸奶搭配50-70克坚果，以保证营养均衡。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健康益处分析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坚果富含不饱和脂肪酸和膳食纤维，与酸奶结合有助于提高饱腹感，同时促进肠道健康。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冷冻甜品制作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冻酸奶制作步骤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将牛奶与糖混合加热至85℃后冷却，加入酸奶菌种发酵，再倒入模具冷冻数小时，即可制成口感细腻的冻酸奶。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冻酸奶营养价值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冻酸奶富含蛋白质、钙质及益生菌，有助于增强免疫力和促进消化健康，适合各年龄段人群日常食用。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自制冻酸奶优势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相比市售产品，自制冻酸奶无添加，更新鲜健康，可根据个人口味调整甜度，享受更多DIY乐趣。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维护保养指南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内胆清洁方法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内胆清洁的重要性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保持内胆清洁对于酸奶机的卫生和产品质量至关重要，能有效防止细菌滋生，确保每次制作酸奶的口感与安全。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清洗步骤详解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使用温水和中性洗涤剂彻底清洗内胆，注意不要使用硬质刷子以免划伤表面。清洗干净后，需彻底晾干再进行下一次使用。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定期深度清洗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除了日常清洗外，建议每月进行一次深度清洗，使用专用清洁剂或小苏打粉，彻底去除顽固污渍和异味，维护设备性能。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密封圈更换周期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密封圈是酸奶机中重要的组成部分，确保制作过程的密封性。建议每六个月检查一次密封圈的状态，若出现老化或损坏应及时更换，以保证酸奶制作的卫生与质量。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密封圈更换周期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不同材质的密封圈会影响其使用寿命和性能。常见的材质有硅胶、橡胶等，硅胶因其耐高温、耐低温的特性而广泛使用。选择合适的材质能有效延长密封圈的使用寿命。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密封圈材质影响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定期清洁密封圈，避免残留物影响其密封性能。存放时避免阳光直射和高温环境，以减少材料老化。正确的保养和维护可以显著提升密封圈的使用效果和寿命。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保养与维护要点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电路安全防护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电路安全防护概述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探讨酸奶机电路防护的必要性，强调安全操作和设备维护的重要性。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过载保护机制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介绍酸奶机如何通过内置的过载保护系统防止电路过热，确保使用安全。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短路与漏电防护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分析酸奶机设计中采用的短路和漏电防护措施，以预防潜在的电气风险。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健康价值延伸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益生菌种类解析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32171" cy="3267240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益生菌的定义与作用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益生菌是对人体有益的活性微生物，通过调节肠道菌群平衡，增强免疫力，促进营养吸收。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常见益生菌种类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常见的益生菌包括乳酸菌、双歧杆菌等，它们在酸奶制作中发挥关键作用，有助于改善消化和增强健康。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0"/>
            <a:ext cx="3040514" cy="3267240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益生菌在酸奶中的应用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益生菌在酸奶生产中扮演重要角色，不仅能提升酸奶的营养价值，还能改善口感和延长保质期。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乳糖不耐适配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乳糖不耐简介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乳糖不耐症是指身体无法有效消化乳糖，常见于亚洲和非洲人群。使用酸奶机时，需选择无乳糖或低乳糖产品以适应。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特殊配方选择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市场上有专为乳糖不耐者设计的酸奶机专用配方，如豆奶、椰奶等植物性乳糖替代品，确保满足健康需求的同时享受美味。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制作与食用建议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对于乳糖不耐者，制作酸奶前应仔细阅读配料表，避免含乳糖成分；食用时可搭配水果或谷物，增加风味同时补充营养。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酸奶机工作原理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DIY成本对比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自制酸奶成本分析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DIY酸奶机制作的成本较低，主要材料包括牛奶和菌种，与市售酸奶相比，无需额外添加防腐剂和添加剂。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市售酸奶价格对比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市售酸奶因品牌、包装及运输等因素，价格通常高于DIY自制酸奶，且可能含有不必要的添加剂和防腐剂。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时间成本考量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DIY酸奶制作需要一定时间等待发酵过程完成，而购买市售酸奶则省去了等待的时间，但考虑到经济因素，自制更具优势。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恒温发酵技术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技术原理解析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恒温发酵技术通过精确控制温度，为酸奶发酵提供最佳环境，确保酸奶的口感和质量。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操作简便性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设备采用一键启动设计，用户只需简单设置，即可自动完成整个发酵过程，省时省力。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健康效益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利用恒温发酵技术制作的酸奶保留了更多营养成分，如蛋白质、钙质等，有助于改善肠道健康。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菌群活性控制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酸奶发酵过程中的温度直接影响菌群活性，过低或过高都会影响酸奶的口感和营养价值。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温度控制的重要性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发酵时间的长短决定了酸奶的质地和风味，过短则不充分发酵，过长可能导致酸败，需精确控制。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时间管理技巧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通过调整发酵过程中的pH值，可以优化菌群生长环境，提高酸奶的质量和稳定性。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pH值调节策略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搅拌均匀机制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搅拌机制设计原理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酸奶机采用高效的搅拌机制，通过精准控制搅拌速度和时间，确保牛奶与发酵剂充分混合，提升酸奶口感。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均匀度对口感影响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均匀的搅拌不仅促进酸奶发酵，还使成品质地细腻，无块状物，极大改善了食用体验。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维护与保养建议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定期检查搅拌部件磨损情况，及时清洗并保持干燥，可延长酸奶机使用寿命，保证搅拌性能。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选购核心要素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容量适配需求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容量适配需求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根据家庭人数和酸奶消费量，选择合适容量的酸奶机，确保每次制作都能满足需求，避免浪费或不足。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单次制作量建议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小型酸奶机适合单身或小家庭使用，中型机器适合三口之家，大型机器则适合多人聚会或家庭日常使用，根据实际需求选择合适的机型。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灵活调整选项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部分高端酸奶机提供容量调节功能，用户可根据个人喜好和实际情况调整发酵罐大小，实现个性化制作，提升使用灵活性。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材质安全标准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食品级不锈钢材质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酸奶机采用食品级不锈钢，确保在制作过程中不会释放有害物质，保障食品安全。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无毒塑料配件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除不锈钢外，所有与食材接触的配件均采用无毒塑料，通过严格检测，符合国际食品安全标准。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环保硅胶密封圈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配备环保硅胶密封圈，耐高温且无异味，防止细菌滋生，确保每次制作的酸奶新鲜健康。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3725</Words>
  <Application>WPS 演示</Application>
  <PresentationFormat>全屏显示(4:3)</PresentationFormat>
  <Paragraphs>355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2025-10-09T10:23:00Z</dcterms:created>
  <dcterms:modified xsi:type="dcterms:W3CDTF">2025-10-09T10:23:16Z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3FCBEA908BB74258B4EAF2F4F494106D_12</vt:lpwstr>
  </property>
  <property fmtid="{D5CDD505-2E9C-101B-9397-08002B2CF9AE}" pid="3" name="KSOProductBuildVer">
    <vt:lpwstr>2052-12.1.0.22529</vt:lpwstr>
  </property>
</Properties>
</file>