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 type="screen16x9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AI编程革新之路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9EDBFF"/>
                </a:solidFill>
                <a:latin typeface="微软雅黑" panose="020B0503020204020204" charset="-122"/>
              </a:rPr>
              <a:t>智能算法赋能未来开发</a:t>
            </a:r>
            <a:endParaRPr sz="30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Python生态体系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Python凭借其简洁语法与强大库支持，成为AI领域首选语言。广泛应用于机器学习、深度学习模型开发及数据分析，推动AI技术发展。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Python在AI编程中的地位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261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TensorFlow、PyTorch和Keras是当前流行的AI框架。它们各自拥有独特的优势，如TensorFlow的多平台支持，PyTorch的动态计算图，Keras的易用性，满足不同AI项目需求。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主流Python AI框架介绍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5"/>
            <a:ext cx="2744216" cy="261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Pandas、Numpy和Scikit-learn是Python中强大的数据处理工具。Pandas擅长数据清洗与操作，Numpy优化数值计算，Scikit-learn则提供丰富的机器学习算法实现，助力AI项目高效运行。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Python生态下的数据处理工具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专用IDE功能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集成开发环境简介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专用IDE（集成开发环境）是为特定编程语言或技术设计的软件工具，提供代码编辑、调试和运行等功能，提高开发效率。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核心功能模块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包含代码编辑器、调试器、版本控制系统等，支持语法高亮、自动补全及错误提示，帮助开发者高效编写和管理代码。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高级特性与优化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如智能感知、代码重构、性能分析等，通过这些高级特性提升开发体验，使代码更易于维护和优化。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模型训练流程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数据预处理技术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数据清洗技术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数据清洗是预处理中的关键步骤，通过识别和处理缺失值、重复记录及异常数据，确保数据集的完整性和一致性。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特征选择方法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特征选择旨在从原始数据集中筛选出最具代表性的特征，以减少模型复杂度并提高预测准确性。常用方法包括过滤法、包裹法和嵌入法。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数据标准化与归一化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数据标准化和归一化是调整数据尺度的技术，使不同特征的数据具有相同或相似的尺度，有助于提升机器学习算法的效果和收敛速度。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超参数调优策略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超参数概念解析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超参数是机器学习模型训练过程中，预先设定的参数，其值在训练前确定，不同于模型训练时自动调整的学习率等参数。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调优策略概述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针对超参数进行优化，以提高模型性能和泛化能力。常用的方法包括网格搜索、随机搜索以及贝叶斯优化等。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常用调优工具介绍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如Optuna、Hyperopt等工具，它们提供了自动化的超参数搜索机制，通过算法高效地探索超参数空间，找到最优配置。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典型应用场景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智能代码补全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智能代码补全概述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智能代码补全通过分析用户输入的代码片段，预测并自动完成可能的代码序列，极大提高工作效率。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实现技术与算法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基于机器学习和自然语言处理，智能代码补全利用历史数据训练模型，识别代码模式，提供准确补全建议。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应用场景与优势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广泛应用于编程开发、数据分析等领域，智能代码补全减少开发者重复劳动，提升编码效率和质量。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自动化测试生成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自动化测试概念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自动化测试是指利用软件工具自动执行测试用例，以验证软件功能和性能。它提高了测试效率，减少了人为错误。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自动化测试类型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包括单元测试、集成测试、系统测试和验收测试等。每种测试针对软件开发的不同阶段，确保各部分协同工作无误。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自动化测试生成技术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涉及代码分析、模型驱动测试、基于需求的测试等多种技术。这些技术共同作用，实现高效的自动化测试过程。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性能优化方法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计算资源调度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计算资源调度概念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计算资源调度指在计算机系统中，有效分配和优化处理器、内存、存储等资源的过程，以提升系统性能和响应速度。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动态资源分配策略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动态资源分配根据任务需求实时调整资源分配，包括优先权调整、负载均衡等，确保系统资源得到最佳利用。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静态与动态调度方法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静态调度在程序执行前确定资源分配计划，适用于已知任务集；动态调度则在运行时根据实际需求调整，适应多变环境。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AI编程概述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核心算法基础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开发工具选择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模型训练流程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典型应用场景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性能优化方法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伦理安全考量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模型压缩技巧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模型剪枝通过移除神经网络中不重要的连接，降低模型复杂度，同时保持性能。适用于资源受限环境，是模型压缩的有效方法之一。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模型剪枝技巧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权重量化将模型参数从浮点数转换为低精度整数，减少存储空间和计算量。此技术在移动设备上的应用尤为重要，能有效提升运行效率。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权重量化技术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知识蒸馏通过将大型教师模型的知识转移到小型学生模型，实现模型压缩。此策略不仅减小模型体积，还能保持或接近原始模型的性能水平。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知识蒸馏方法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伦理安全考量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偏见消除机制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偏见产生原因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在数据收集与模型训练过程中，由于数据集的不均衡或特定群体的缺失，导致人工智能学习到对某些群体的偏见。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偏见消除方法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通过数据增强、多样化训练样本及使用公平性算法等手段，旨在减少或消除AI系统中的偏见，提高其公平性和准确性。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持续监控与评估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实施定期评估和持续监控机制，确保AI系统在实际应用中不产生新的偏见，同时对现有偏见进行及时修正。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隐私保护方案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3267239"/>
          </a:xfrm>
          <a:prstGeom prst="roundRect">
            <a:avLst>
              <a:gd name="adj" fmla="val 10032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数据加密技术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采用先进的加密算法对用户数据进行保护，确保在传输和存储过程中不被非法访问。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0"/>
            <a:ext cx="3031738" cy="3267239"/>
          </a:xfrm>
          <a:prstGeom prst="roundRect">
            <a:avLst>
              <a:gd name="adj" fmla="val 10032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匿名化处理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通过去除或替换个人识别信息，降低数据被追踪和关联的风险，增强隐私安全性。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276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访问控制机制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实施严格的权限管理和身份验证流程，确保只有授权人员才能访问敏感数据，有效防止内部泄露。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多模态融合方向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多模态数据融合技术旨在整合来自不同源的数据，如文本、图像和声音，提升模型对复杂场景的理解能力。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多模态数据融合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结合自然语言处理和图像识别，使AI能同时理解和生成文本及视觉信息，广泛应用于内容创作和自动翻译等领域。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自然语言处理与图像识别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通过先进的语音识别与合成技术，AI能够实现高质量的人机交互，广泛应用于智能助手和客服系统。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语音识别与合成技术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边缘计算适配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边缘计算概念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边缘计算是一种新型计算模式，通过在数据源头附近处理数据，减少数据传输和延迟，提高应用响应速度和数据处理效率。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边缘计算在AI中的角色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在人工智能领域，边缘计算能实现实时数据分析和决策，适用于自动驾驶、智能监控等场景，提升系统的整体性能和可靠性。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边缘计算与AI结合的挑战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尽管边缘计算和AI的结合带来了许多优势，但也存在如设备资源限制、数据安全和隐私保护等挑战，需要进一步研究和解决。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AI编程概述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定义与特点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人工智能定义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人工智能是指通过计算机程序模拟人类智能的技术，包括学习、推理、感知等能力。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核心技术特点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主要包括机器学习、深度学习、自然语言处理等，这些技术使得AI能够处理复杂数据并做出决策。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AI应用范围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AI技术已广泛应用于医疗、教育、金融等多个领域，极大提高了工作效率和生活质量。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发展现状分析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AI编程的核心技能包括机器学习、深度学习和自然语言处理，这些技能是实现AI应用的基础。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核心技能类别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目前，AI编程技术已广泛应用于图像识别、语音识别等领域，但仍在不断进步和完善中。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当前技术发展水平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随着计算能力的提升和算法的优化，AI编程将更加智能化和个性化，为人类带来更多便利。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未来发展趋势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核心算法基础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机器学习原理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机器学习基本概念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机器学习是人工智能的一个重要分支，通过算法从数据中学习模式和规律，实现预测或分类等功能。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常见学习算法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包括线性回归、决策树、支持向量机等，每种算法适用于不同场景，解决特定问题。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模型评估与优化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通过交叉验证、AUC曲线等方法评估模型性能，使用超参数调整等技术优化模型效果。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深度学习框架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41" cy="3988066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TensorFlow框架介绍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TensorFlow是谷歌推出的开源深度学习框架，支持多平台，具备强大的计算能力和灵活性，广泛用于机器学习和深度学习研究。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40" y="1627200"/>
            <a:ext cx="3040543" cy="3988066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PyTorch框架特点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PyTorch由Facebook开发，以其动态计算图著称，易于调试和原型制作，在学术界和工业界得到广泛应用，尤其在自然语言处理领域表现突出。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83" y="1627202"/>
            <a:ext cx="3040565" cy="3988066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Keras框架简介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Keras是一个高层次的神经网络API，能够运行在TensorFlow、Theano或Microsoft Cognitive Toolkit之上，简化了模型构建过程，适用于快速实现和原型设计。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开发工具选择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3270</Words>
  <Application>WPS 演示</Application>
  <PresentationFormat>全屏显示(4:3)</PresentationFormat>
  <Paragraphs>293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2025-10-09T09:34:00Z</dcterms:created>
  <dcterms:modified xsi:type="dcterms:W3CDTF">2025-10-09T09:34:09Z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124A48B7F298441AB1BBBA7E3B34F9E9_12</vt:lpwstr>
  </property>
  <property fmtid="{D5CDD505-2E9C-101B-9397-08002B2CF9AE}" pid="3" name="KSOProductBuildVer">
    <vt:lpwstr>2052-12.1.0.22529</vt:lpwstr>
  </property>
</Properties>
</file>