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AI播客赋能内容创新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18AFAB"/>
                </a:solidFill>
                <a:latin typeface="微软雅黑" panose="020B0503020204020204" charset="-122"/>
              </a:rPr>
              <a:t>智能音频交互新范式</a:t>
            </a:r>
            <a:endParaRPr sz="30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教育知识传播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教育知识传播是推动社会进步和个人成长的关键，通过有效的信息传递手段，可以促进知识的普及和应用。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知识传播的重要性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播客作为一种新兴的教育工具，以其便捷性和互动性，成为传播教育知识的有效平台，有助于激发学习兴趣和提高学习效果。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播客在教育中的角色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人工智能技术的融入教育领域，预示着个性化学习、智能评估等新模式的出现，为教育知识传播提供了新的可能性。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AI技术与教育结合前景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企业品牌营销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企业品牌营销策略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探讨如何通过有效的市场推广手段，提升企业在行业内的品牌知名度和影响力，包括内容营销、社交媒体互动等。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利用AI工具优化营销效果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分析人工智能技术在品牌营销中的应用，如智能客服、数据分析工具等，帮助企业更精准地定位目标用户，提高营销效率。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AI播客在品牌传播中的作用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讨论AI播客如何成为企业与消费者沟通的新渠道，通过个性化内容推荐和互动体验增强品牌吸引力，促进销售转化。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创作流程拆解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选题策划要点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选题策划核心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选题策划是播客制作的首要步骤，需结合目标听众兴趣与内容趋势，确保节目的吸引力和影响力。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内容创新策略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在选题策划中融入创新元素，通过独特视角或新颖形式呈现内容，以增强播客的竞争力和观众粘性。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受众分析重要性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深入了解目标受众群体特征、偏好及行为模式，有助于精准定位节目主题，提升内容与听众需求的契合度。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脚本编写规范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脚本编写基础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脚本编写是播客制作的核心，需遵循清晰、连贯和引人入胜的原则，确保内容质量与观众互动性。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语言风格统一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播客的语言风格应保持一致性和专业性，使用通俗易懂的语言，同时保持一定的趣味性和吸引力。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内容结构设计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合理安排内容结构，包括引言、主体和结尾，确保逻辑清晰，使听众易于理解和跟随。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运营策略矩阵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用户增长路径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用户增长路径概述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分析AI播客用户从注册到成为忠实听众的整体过程，揭示关键增长点和潜在挑战。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关键增长阶段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识别并详细阐述用户增长的关键阶段，包括新用户获取、活跃度提升和忠诚度培养等关键环节。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策略与优化建议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提出针对每个增长阶段的实用策略和优化建议，旨在促进用户基数的持续扩大和质量提升。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商业化变现模式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广告植入变现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通过在播客中巧妙植入商业广告，利用听众群体的精准定位吸引企业赞助，实现直接的经济收益。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付费订阅模式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设置付费墙，为追求高质量内容的听众提供额外价值，如独家内容、深度解析等，增加用户粘性和收入来源。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产品与服务销售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结合播客主题推广相关产品或服务，如书籍、在线课程、工具软件等，通过推荐链接或二维码引导购买，实现销售转化。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行业影响展望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传统媒体转型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传统媒体的挑战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随着数字化和互联网的发展，传统媒体面临观众流失、广告收入减少等多重挑战，亟需寻找新的转型方式。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数字化转型策略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包括发展在线平台、利用大数据优化内容制作与分发、增强用户互动体验等方面，以适应数字时代的需求。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创新商业模式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探索订阅服务、跨界合作、内容电商等多种盈利模式，实现从单一广告收入向多元化收益结构的转变。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AI播客定义解析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核心优势剖析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创作流程拆解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运营策略矩阵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行业影响展望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技术支撑体系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挑战应对方案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案例对标分析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18AFA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音频生态重构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随着技术进步，音频生态从传统广播向数字化、网络化转变，形成多元化、个性化的收听体验。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音频生态的演变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播客作为一种新兴媒体形式，凭借灵活性和互动性，快速吸引大量听众，成为信息传播新渠道。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播客的崛起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现代音频生态中，内容类型日益丰富，包括教育、娱乐、新闻等，满足不同听众需求。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音频内容的多样化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技术支撑体系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NLP算法应用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自然语言处理（NLP）是人工智能的一个分支，专注于机器理解和生成人类语言。通过解析、分类和生成文本，NLP使计算机能够与人类进行有效的交流。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NLP在播客中的应用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利用NLP技术，播客可以自动生成内容摘要、情感分析及听众反馈识别等，极大提高制作效率和用户体验，实现个性化内容推送。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随着深度学习和大数据技术的发展，NLP在播客领域的应用将更加广泛。未来的播客可能会完全由AI生成，提供更丰富多样的内容形式。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TTS合成优化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语音识别是TTS合成的核心，通过深度学习模型解析人类语音，将其转换为文本数据。此过程的准确度直接影响到最终合成语音的质量。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NLP技术在TTS中扮演重要角色，负责理解语义和上下文，确保生成的语音内容连贯、自然。先进的NLP算法能够提高交互体验的流畅性。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语音合成技术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语音合成是将文本转化为语音的关键步骤，使用Tacotron、WaveNet等技术生成接近真人发音的音频。优化这一环节能有效提升听觉效果。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挑战应对方案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版权合规管理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在AI播客中，确保所有内容的版权合法性至关重要。这包括使用授权的音乐、图像以及遵守相关的法律法规，避免侵权行为。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版权合规管理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鼓励用户上传原创内容是提升播客互动性的重要策略。然而，这也带来了版权管理的复杂性，需要明确用户上传内容的使用范围和权限。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用户生成内容的版权问题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随着AI技术的进步，AI创作的音乐、文章等内容逐渐增多。明确这些内容的版权归属，对于保护创作者权益和促进技术创新至关重要。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AI创作内容的版权归属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同质化破局术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内容创新策略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通过深入分析目标受众需求，结合最新科技趋势，设计独特的播客内容，以差异化吸引听众。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互动性增强方案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引入实时问答、听众投票等互动环节，提升听众参与度和节目粘性，打破传统播客的单一模式。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个性化推荐系统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利用AI技术分析听众喜好，提供个性化内容推荐，使每位听众都能获得专属的听播体验。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案例对标分析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头部平台策略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头部平台策略概览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头部平台策略是针对主要社交媒体和视频平台，通过精准定位和高效传播手段，实现品牌影响力的最大化。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用户行为分析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深入分析用户在各大头部平台上的行为模式，包括浏览习惯、互动频率及内容偏好，为制定有效策略提供数据支持。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内容优化与创新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根据用户行为分析结果，调整和优化内容创作方向，结合热点事件和趋势，推出符合用户需求的原创内容，增强用户粘性。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垂直领域突破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垂直领域定义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垂直领域指特定行业或专业领域，聚焦于满足该领域内特定用户群体的需求，通过深度定制化服务实现市场突破。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内容生成技术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利用AI技术在垂直领域进行内容生成，包括新闻撰写、教育材料编写等，以高效率和高质量满足专业需求。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语言精炼技巧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在垂直领域应用中，精炼语言至关重要，确保信息表达准确无误，同时保持内容的专业性与吸引力。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AI播客定义解析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多模态数据融合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多模态数据融合技术将来自不同传感器的数据（如图像、声音和文本）进行整合，以提供更加丰富和准确的信息。该技术在自动驾驶、智能监控等领域有广泛应用。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自然语言处理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自然语言处理技术使计算机能够理解和生成人类语言，包括语法分析、语义理解和情感分析等。它在聊天机器人、语音助手等方面具有重要应用。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视觉与语音交互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结合视觉与语音的交互技术，通过摄像头捕捉面部表情和口型变化，实现更自然的人际交互。这种技术被广泛应用于虚拟助手和远程会议系统。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沉浸式体验升级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音频质量提升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通过先进的声音处理技术，AI播客能够提供清晰、高质量的音频体验，增强听众的沉浸感。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互动性增强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AI播客引入实时反馈和个性化内容推荐机制，使听众能与节目进行互动，享受定制化的听觉旅程。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智能语音识别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采用尖端的语音识别技术，AI播客可自动转录音频内容，方便用户搜索和回顾，同时支持多语言服务。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技术驱动新形态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技术驱动新形态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随着人工智能技术的飞速发展，播客行业迎来了新的变革。AI播客通过智能语音识别、自然语言处理等技术，实现了内容创作、编辑、分发的自动化，极大地提升了效率和用户体验。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AI在播客中的应用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AI技术在播客领域的应用日益广泛，包括语音识别转文字、自动生成摘要、个性化推荐等。这些技术不仅减轻了创作者的工作负担，还为用户提供了更加丰富多样的内容选择。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展望未来，AI播客将继续深化与5G、物联网等新技术的结合，探索更多创新应用。同时，随着算法的不断优化和数据量的增加，AI播客将实现更高水平的智能化和服务个性化。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交互模式革新点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通过实时对话，观众能与AI进行深入交流，获取个性化内容，实现知识共享。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互动式AI播客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利用先进的语音识别技术，播客可准确捕捉用户意图，提供更加自然流畅的交互体验。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语音交互升级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根据用户偏好和行为数据，智能推荐相关播客内容，提高用户参与度和满意度。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智能推荐系统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核心优势剖析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内容生产效率提升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自动化内容生成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利用AI技术自动编写和编辑播客内容，提高制作效率和一致性，减少人力成本。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语音识别与转写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通过语音识别技术实时转写播客音频，快速生成文本稿，便于后期编辑和整理。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智能剪辑与优化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AI辅助剪辑播客内容，自动去除冗余部分，优化节奏和结构，提升听众体验。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个性化推荐机制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个性化推荐机制概述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个性化推荐机制通过分析用户行为和偏好，为用户提供定制化的内容推荐服务，提高用户体验和满意度。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0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算法核心原理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基于协同过滤、内容过滤等算法，系统能够准确预测用户兴趣，实现精准推荐，同时不断优化推荐效果。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个性化推荐广泛应用于新闻、电商等领域，提升用户粘性，增加平台收益；其优势在于提高信息获取效率，增强用户互动体验。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3855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2025-10-09T09:33:00Z</dcterms:created>
  <dcterms:modified xsi:type="dcterms:W3CDTF">2025-10-09T09:32:56Z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EAA0BCACF52340DF96110F8D78DE9777_12</vt:lpwstr>
  </property>
  <property fmtid="{D5CDD505-2E9C-101B-9397-08002B2CF9AE}" pid="3" name="KSOProductBuildVer">
    <vt:lpwstr>2052-12.1.0.22529</vt:lpwstr>
  </property>
</Properties>
</file>