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体脂秤精准测量解析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B7B7"/>
                </a:solidFill>
                <a:latin typeface="微软雅黑" panose="020B0503020204020204" charset="-122"/>
              </a:rPr>
              <a:t>科学管理身体脂肪健康指标</a:t>
            </a:r>
            <a:endParaRPr sz="3000" b="1" i="0">
              <a:solidFill>
                <a:srgbClr val="FFB7B7"/>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水分代谢评估</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通过体脂秤测量，分析体内水分比例，反映身体水分代谢状态，为健康监控提供数据支持。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水分代谢评估概述</a:t>
            </a:r>
            <a:endParaRPr sz="2100" b="1" i="0">
              <a:solidFill>
                <a:srgbClr val="FFB7B7"/>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水分代谢异常可导致体重波动、疲劳感增强等问题，及时检测并调整有助于维护身体健康平衡。</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水分代谢异常影响</a:t>
            </a:r>
            <a:endParaRPr sz="2100" b="1" i="0">
              <a:solidFill>
                <a:srgbClr val="FFB7B7"/>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增加水分摄入、合理膳食搭配和适量运动，有助于促进体内水分平衡，提升新陈代谢效率。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改善水分代谢建议</a:t>
            </a:r>
            <a:endParaRPr sz="2100" b="1" i="0">
              <a:solidFill>
                <a:srgbClr val="FFB7B7"/>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03</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使用场景拓展</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家庭健康管理</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家庭健康监测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体脂秤通过高精度传感器实时监测家庭成员的体重、体脂率等关键健康指标，为家庭健康管理提供科学依据。</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个性化健康建议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根据监测数据，体脂秤能够分析个体健康状况，并给出个性化的饮食、运动建议，助力家庭成员实现健康目标。</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长期健康追踪</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体脂秤具备长期数据存储功能，能记录并分析家庭成员的健康变化趋势，帮助及时发现潜在健康问题。</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健身效果追踪</a:t>
            </a:r>
            <a:endParaRPr sz="3000" b="1" i="0">
              <a:solidFill>
                <a:srgbClr val="FFFFFF"/>
              </a:solidFill>
              <a:latin typeface="微软雅黑" panose="020B0503020204020204" charset="-122"/>
            </a:endParaRPr>
          </a:p>
        </p:txBody>
      </p:sp>
      <p:sp>
        <p:nvSpPr>
          <p:cNvPr id="4" name="New shape"/>
          <p:cNvSpPr/>
          <p:nvPr/>
        </p:nvSpPr>
        <p:spPr>
          <a:xfrm>
            <a:off x="1558800" y="1627200"/>
            <a:ext cx="3040514" cy="3627421"/>
          </a:xfrm>
          <a:prstGeom prst="roundRect">
            <a:avLst>
              <a:gd name="adj" fmla="val 10000"/>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体脂秤在健身中的作用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通过测量身体脂肪含量，帮助用户准确了解自己的体重变化和脂肪率，从而更科学地进行健身训练和饮食调整。</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4" y="1627201"/>
            <a:ext cx="3040532" cy="3627421"/>
          </a:xfrm>
          <a:prstGeom prst="roundRect">
            <a:avLst>
              <a:gd name="adj" fmla="val 9999"/>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实时数据追踪与分析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使用体脂秤可以实时获取身体各项数据，并通过数据分析软件进行长期追踪，帮助用户掌握健身进程和效果，及时调整计划。</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5" y="1627200"/>
            <a:ext cx="3040516" cy="3627421"/>
          </a:xfrm>
          <a:prstGeom prst="roundRect">
            <a:avLst>
              <a:gd name="adj" fmla="val 9999"/>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促进健康生活方式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定期使用体脂秤监测身体状态，有助于养成规律运动、均衡饮食等健康生活习惯，提高生活质量，远离亚健康状态。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医疗辅助诊断</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体脂秤的医疗辅助价值</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通过测量身体成分，包括体脂率、肌肉量等，为医生提供患者健康状态的参考数据。</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B7B7"/>
                </a:solidFill>
                <a:latin typeface="微软雅黑" panose="020B0503020204020204" charset="-122"/>
              </a:rPr>
              <a:t>辅助诊断疾病风险</a:t>
            </a:r>
            <a:endParaRPr sz="2100" b="1" i="0">
              <a:solidFill>
                <a:srgbClr val="FFB7B7"/>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高体脂率常与多种慢性疾病相关联，如心血管疾病和糖尿病，体脂秤可早期发现这些风险。</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监测治疗效果</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在减肥或健身过程中，持续使用体脂秤监测变化，帮助调整治疗计划，确保达到最佳效果。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04</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智能互联特性</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APP数据同步</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数据同步原理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体脂秤通过蓝牙或Wi-Fi连接智能设备，实时同步健康数据至APP，方便用户随时查看和管理个人健康信息。</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APP功能介绍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配套APP提供详细的数据分析、趋势图表及建议，帮助用户更直观地理解自身健康状况并作出相应调整。</a:t>
            </a:r>
            <a:endParaRPr sz="1575" b="0" i="0">
              <a:solidFill>
                <a:srgbClr val="FFFFFF"/>
              </a:solidFill>
              <a:latin typeface="微软雅黑" panose="020B0503020204020204" charset="-122"/>
            </a:endParaRPr>
          </a:p>
        </p:txBody>
      </p:sp>
      <p:sp>
        <p:nvSpPr>
          <p:cNvPr id="6" name="New shape"/>
          <p:cNvSpPr/>
          <p:nvPr/>
        </p:nvSpPr>
        <p:spPr>
          <a:xfrm>
            <a:off x="1774800" y="462379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数据安全与隐私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采用高级加密技术保护用户数据传输和存储安全，确保个人健康信息的隐私性不被泄露。</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云端历史记录</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云端数据存储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将体脂秤的测量数据实时上传至云端，方便用户随时随地查看历史记录，实现健康管理的连续性。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多设备同步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支持多台体脂秤绑定同一账户，家庭成员共享健康数据，共同参与健康监测与管理。</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数据安全保护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采用先进的加密技术，确保云端数据的安全存储与传输，防止个人信息泄露。</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个性化建议推送</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个性化健康评估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根据用户的体脂秤数据，系统智能分析并推送个性化健康评估报告，帮助用户了解当前的身体状况和需要关注的健康指标。</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定制化运动建议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基于用户的体脂率和身体成分，智能推荐适合的健身计划和运动方式，以促进健康改善和体重管理，提高运动效果。</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饮食优化提示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结合用户的体脂秤数据，提供科学的膳食建议和营养搭配，帮助用户调整饮食习惯，达到更优的身体健康和体重控制目标。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05</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选购关键指标</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目录</a:t>
            </a:r>
            <a:endParaRPr sz="4800" b="1" i="0">
              <a:solidFill>
                <a:srgbClr val="FF7D3C"/>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体脂秤基础原理</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核心功能解析</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使用场景拓展</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智能互联特性</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选购关键指标</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行业发展趋势</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常见误区澄清</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维护保养要点</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典型应用案例</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B7B7"/>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未来创新方向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传感器精度等级</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传感器的精度等级直接关系到体脂秤的准确性，是衡量产品品质的重要指标。高等级精度意味着测量结果更为准确可靠，有助于用户获得真实的健康数据。</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传感器精度等级</a:t>
            </a:r>
            <a:endParaRPr sz="2100" b="1" i="0">
              <a:solidFill>
                <a:srgbClr val="FFB7B7"/>
              </a:solidFill>
              <a:latin typeface="微软雅黑" panose="020B0503020204020204" charset="-122"/>
            </a:endParaRPr>
          </a:p>
        </p:txBody>
      </p:sp>
      <p:sp>
        <p:nvSpPr>
          <p:cNvPr id="6" name="New shape"/>
          <p:cNvSpPr/>
          <p:nvPr/>
        </p:nvSpPr>
        <p:spPr>
          <a:xfrm>
            <a:off x="4430015" y="2878465"/>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环境温度、湿度以及秤面平整度等因素都可能对体脂秤的传感器精度产生影响。选择具有良好环境适应性和稳定性的设备，可以有效保证测量结果的精确度。</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影响精度的关键因素</a:t>
            </a:r>
            <a:endParaRPr sz="2100" b="1" i="0">
              <a:solidFill>
                <a:srgbClr val="FFB7B7"/>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评估体脂秤传感器精度时，可以参考制造商提供的技术规格和第三方检测报告。同时，对比不同品牌和型号的产品，通过实际测量体验其准确性也是重要的评估方法。</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如何评估传感器精度</a:t>
            </a:r>
            <a:endParaRPr sz="2100" b="1" i="0">
              <a:solidFill>
                <a:srgbClr val="FFB7B7"/>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用户识别系统</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用户识别系统简介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用户识别系统通过体脂秤采集数据，结合智能算法分析个人健康状态，实现个性化健康管理。</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技术原理解析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利用高精度传感器和先进算法，系统准确测量体脂率及身体成分，为用户提供科学健身指导。</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适用于家庭、健身房等场所，帮助用户实时监测健康变化，提升生活质量，促进健康生活方式。</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材质工艺标准</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材质选择标准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体脂秤采用高强度ABS塑料与不锈钢结合，确保耐用性和稳定性，同时兼顾环保和安全。</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工艺技术要点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通过精密的注塑成型技术和先进的表面处理，实现体脂秤的高精度测量与长久使用，满足家庭及健身房需求。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质量控制流程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从原材料检验到成品测试，每一步骤都严格遵循质量标准，确保每台体脂秤均达到行业领先水平。</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06</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行业发展趋势</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AI深度学习优化</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AI深度学习简介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深度学习是机器学习的一个分支，通过构建多层神经网络来模仿人脑处理信息的方式，广泛应用于图像识别、语言翻译等领域。</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AI在体脂秤的应用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利用AI深度学习技术，体脂秤能够精准分析用户的体重和脂肪率等数据，为用户提供个性化的健康建议，提升健康管理效率。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优化算法的重要性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通过不断优化的深度学习算法，体脂秤能够更准确地捕捉身体细微变化，实现高精度测量，满足用户对健康数据的严格要求。</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微型化便携设计</a:t>
            </a:r>
            <a:endParaRPr sz="3000" b="1" i="0">
              <a:solidFill>
                <a:srgbClr val="FFFFFF"/>
              </a:solidFill>
              <a:latin typeface="微软雅黑" panose="020B0503020204020204" charset="-122"/>
            </a:endParaRPr>
          </a:p>
        </p:txBody>
      </p:sp>
      <p:sp>
        <p:nvSpPr>
          <p:cNvPr id="4" name="New shape"/>
          <p:cNvSpPr/>
          <p:nvPr/>
        </p:nvSpPr>
        <p:spPr>
          <a:xfrm>
            <a:off x="1558800" y="2402271"/>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体脂秤的微型化便携设计，使其成为用户日常健康管理的理想伴侣。通过轻巧的体积和简约的设计，易于携带并融入多种生活场景，为用户提供随时监测体重与体脂的便捷方式。</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微型化便携设计</a:t>
            </a:r>
            <a:endParaRPr sz="2100" b="1" i="0">
              <a:solidFill>
                <a:srgbClr val="FFB7B7"/>
              </a:solidFill>
              <a:latin typeface="微软雅黑" panose="020B0503020204020204" charset="-122"/>
            </a:endParaRPr>
          </a:p>
        </p:txBody>
      </p:sp>
      <p:sp>
        <p:nvSpPr>
          <p:cNvPr id="6" name="New shape"/>
          <p:cNvSpPr/>
          <p:nvPr/>
        </p:nvSpPr>
        <p:spPr>
          <a:xfrm>
            <a:off x="4430015"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4430015" y="1627200"/>
            <a:ext cx="2462400" cy="0"/>
          </a:xfrm>
          <a:prstGeom prst="roundRect">
            <a:avLst>
              <a:gd name="adj" fmla="val 50000"/>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7293015"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9" name="New shape"/>
          <p:cNvSpPr/>
          <p:nvPr/>
        </p:nvSpPr>
        <p:spPr>
          <a:xfrm>
            <a:off x="7293015" y="1627200"/>
            <a:ext cx="2462400" cy="0"/>
          </a:xfrm>
          <a:prstGeom prst="roundRect">
            <a:avLst>
              <a:gd name="adj" fmla="val 50000"/>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生态健康闭环</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生态健康闭环概述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生态健康闭环是指通过体脂秤等智能设备，实现个人健康管理的全链条控制，从数据采集、分析到反馈调节，形成完整的健康管理循环。</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数据驱动的健康优化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依托先进的传感技术和数据分析能力，体脂秤能够提供精准的身体状况评估，帮助用户理解自身健康状况，制定个性化的健康管理计划。</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持续改善与自我提升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通过持续监测和数据分析，用户可以实时了解健康变化趋势，及时调整生活习惯和饮食结构，实现长期的健康改善和生活质量的提升。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07</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常见误区澄清</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体重≠健康标准</a:t>
            </a:r>
            <a:endParaRPr sz="3000" b="1" i="0">
              <a:solidFill>
                <a:srgbClr val="FFFFFF"/>
              </a:solidFill>
              <a:latin typeface="微软雅黑" panose="020B0503020204020204" charset="-122"/>
            </a:endParaRPr>
          </a:p>
        </p:txBody>
      </p:sp>
      <p:sp>
        <p:nvSpPr>
          <p:cNvPr id="4" name="New shape"/>
          <p:cNvSpPr/>
          <p:nvPr/>
        </p:nvSpPr>
        <p:spPr>
          <a:xfrm>
            <a:off x="1558800" y="1627201"/>
            <a:ext cx="3032171" cy="3587380"/>
          </a:xfrm>
          <a:prstGeom prst="roundRect">
            <a:avLst>
              <a:gd name="adj" fmla="val 10000"/>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体重与体脂的区别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体重是指身体总重量，而体脂率则反映体内脂肪占比，二者均是衡量健康状况的重要指标。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40528" cy="3587380"/>
          </a:xfrm>
          <a:prstGeom prst="roundRect">
            <a:avLst>
              <a:gd name="adj" fmla="val 10000"/>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体重不能全面反映健康状态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仅依靠体重判断健康不准确，因个体肌肉、水分等差异大。体脂秤能更科学地评估脂肪含量和分布。</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99" y="1627200"/>
            <a:ext cx="3040528" cy="3587380"/>
          </a:xfrm>
          <a:prstGeom prst="roundRect">
            <a:avLst>
              <a:gd name="adj" fmla="val 10000"/>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体脂秤在健康管理中的作用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通过测量体脂率，体脂秤帮助用户了解自身脂肪分布情况，为制定个性化饮食和运动计划提供依据。</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测量时机影响</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测量时机的选择</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体脂秤的最佳测量时间应选择在早晨起床后，未进食前进行。这样可以确保测量结果的准确性，避免食物摄入对体内水分和代谢的影响。</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B7B7"/>
                </a:solidFill>
                <a:latin typeface="微软雅黑" panose="020B0503020204020204" charset="-122"/>
              </a:rPr>
              <a:t>生理周期影响</a:t>
            </a:r>
            <a:endParaRPr sz="2100" b="1" i="0">
              <a:solidFill>
                <a:srgbClr val="FFB7B7"/>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女性用户的生理周期对体脂率的测量有显著影响。在月经周期的不同阶段，体内激素水平变化可能导致体脂百分比出现波动，因此建议避开此时期进行测量。</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运动后测量</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运动后立即使用体脂秤进行测量可能会得到不准确的数据。剧烈运动会导致肌肉中的糖原耗尽，进而影响体脂率的读数。建议运动后至少等待30分钟再进行测量。</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01</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体脂秤基础原理</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个体差异补偿</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个体差异补偿原理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体脂秤通过分析个体的生理数据，自动调整测量参数，以准确反映不同人群的体脂率。</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算法自适应调整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利用先进的算法，体脂秤能够根据用户的体型、年龄、性别等特征进行个性化的数据分析。</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提升测量准确性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通过个体差异补偿技术，体脂秤能显著提高对不同用户群体的测量精度，确保数据的真实可靠。</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08</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维护保养要点</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电极清洁规范</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电极清洁重要性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电极作为体脂秤关键部件，其清洁度直接影响测量准确性。定期清洁可确保数据精确，避免误差累积。</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清洁方法与周期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使用软布或专用清洁剂轻轻擦拭电极表面，避免划伤。建议每周至少清洁一次，根据使用频率调整。</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维护注意事项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清洁时避免水分渗入内部电路，保持干燥环境。定期检查电极状态，及时更换损坏部件，确保长期稳定使用。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校准周期管理</a:t>
            </a:r>
            <a:endParaRPr sz="3000" b="1" i="0">
              <a:solidFill>
                <a:srgbClr val="FFFFFF"/>
              </a:solidFill>
              <a:latin typeface="微软雅黑" panose="020B0503020204020204" charset="-122"/>
            </a:endParaRPr>
          </a:p>
        </p:txBody>
      </p:sp>
      <p:sp>
        <p:nvSpPr>
          <p:cNvPr id="4" name="New shape"/>
          <p:cNvSpPr/>
          <p:nvPr/>
        </p:nvSpPr>
        <p:spPr>
          <a:xfrm>
            <a:off x="1558799" y="1627201"/>
            <a:ext cx="3031739" cy="3227166"/>
          </a:xfrm>
          <a:prstGeom prst="roundRect">
            <a:avLst>
              <a:gd name="adj" fmla="val 10032"/>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校准周期的重要性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定期校准体脂秤能确保测量结果的准确性，避免因设备偏差影响健康管理。</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3227166"/>
          </a:xfrm>
          <a:prstGeom prst="roundRect">
            <a:avLst>
              <a:gd name="adj" fmla="val 10032"/>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校准周期的确定方法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根据使用频率和环境变化设定校准周期，一般建议每6个月进行一次专业校准。</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7" y="1627201"/>
            <a:ext cx="3040512" cy="3227166"/>
          </a:xfrm>
          <a:prstGeom prst="roundRect">
            <a:avLst>
              <a:gd name="adj" fmla="val 10000"/>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自我校准与专业服务选择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用户可利用标准砝码进行初步自校准，对于精度要求高的场合，推荐寻求专业机构服务。</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环境适应性测试</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环境适应性测试概述</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环境适应性测试旨在评估体脂秤在不同环境下的测量准确性和稳定性，确保产品在多种使用条件下都能提供可靠的数据。</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B7B7"/>
                </a:solidFill>
                <a:latin typeface="微软雅黑" panose="020B0503020204020204" charset="-122"/>
              </a:rPr>
              <a:t>温度影响分析</a:t>
            </a:r>
            <a:endParaRPr sz="2100" b="1" i="0">
              <a:solidFill>
                <a:srgbClr val="FFB7B7"/>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通过模拟不同温度环境，测试体脂秤的读数变化，验证其在极端温度下的性能，确保数据的准确性不受影响。</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湿度与抗干扰性能</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分析湿度变化对体脂秤测量结果的影响，并测试其抗电磁干扰能力，保证在潮湿或多电磁干扰的环境中也能正常工作。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09</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典型应用案例</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减脂增肌方案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减脂增肌原理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通过控制饮食与增加运动量，实现能量消耗大于摄入，从而减少体脂并促进肌肉增长。</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饮食调整策略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制定科学的饮食计划，注重高蛋白、低脂肪食物的摄入，同时控制总热量，以支持减脂增肌目标。</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运动训练方法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结合力量训练与有氧运动，提高基础代谢率，同时塑造肌肉线条，实现健康减脂与有效增肌。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孕期营养指导</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孕期营养重要性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孕期营养对胎儿发育至关重要，合理膳食能促进胎儿健康成长，降低出生缺陷风险。</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体重管理策略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孕期应通过均衡饮食和适度运动维持适宜体重增长，避免营养不良或过度肥胖带来的健康问题。</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营养素摄入建议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孕妇需关注蛋白质、铁质、叶酸等关键营养素的摄入，确保满足母体和胎儿的需求，支持正常生长发育。</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康复训练监测</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康复训练监测概述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体脂秤在康复训练中的应用，通过监测身体成分变化，帮助用户实时了解康复进展。</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关键指标追踪</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精确测量体重、体脂率等关键指标，为康复训练提供科学数据支持，优化训练计划。</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1"/>
            <a:ext cx="3031739" cy="2898928"/>
          </a:xfrm>
          <a:prstGeom prst="roundRect">
            <a:avLst>
              <a:gd name="adj" fmla="val 10032"/>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长期健康趋势分析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记录并分析长期数据，洞察身体恢复趋势，及时调整康复策略，促进全面健康恢复。</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10</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未来创新方向</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生物电阻抗技术</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生物电阻抗技术概述</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生物电阻抗技术通过测量人体阻抗值来估算体脂率，广泛应用于健康管理领域。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B7B7"/>
                </a:solidFill>
                <a:latin typeface="微软雅黑" panose="020B0503020204020204" charset="-122"/>
              </a:rPr>
              <a:t>工作原理解析</a:t>
            </a:r>
            <a:endParaRPr sz="2100" b="1" i="0">
              <a:solidFill>
                <a:srgbClr val="FFB7B7"/>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该技术基于不同组织对电流的传导性差异，利用低频电流穿透身体，分析电阻变化以评估体脂肪含量。</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应用场景与优势</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适用于个人健康管理、健身追踪及医疗诊断，提供快速、非侵入性的体成分分析手段。</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非接触式检测</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利用生物电阻抗分析技术，通过电极片发送低频电流，测量身体对电流的阻抗变化，从而计算出体脂率。</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非接触式检测原理</a:t>
            </a:r>
            <a:endParaRPr sz="2100" b="1" i="0">
              <a:solidFill>
                <a:srgbClr val="FFB7B7"/>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无需直接接触皮肤，用户只需站在秤上即可完成测量，操作简便，适合家庭和个人日常使用。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使用方便性分析</a:t>
            </a:r>
            <a:endParaRPr sz="2100" b="1" i="0">
              <a:solidFill>
                <a:srgbClr val="FFB7B7"/>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结合先进的算法和大数据分析，非接触式体脂秤能够提供较为准确的体脂数据，帮助用户更好地管理健康。</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数据准确性评估</a:t>
            </a:r>
            <a:endParaRPr sz="2100" b="1" i="0">
              <a:solidFill>
                <a:srgbClr val="FFB7B7"/>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多模态融合技术</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多模态融合技术简介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多模态融合技术通过结合多种传感器数据，如重量、体脂率等，为用户提供全面的健康监测。该技术提高了测量的准确性和可靠性。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应用场景解析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多模态融合技术广泛应用于个人健康管理、健身跟踪及医疗健康领域，帮助用户更好地了解自身健康状况，实现个性化的健康指导。</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技术优势与挑战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该技术具有高精度、实时反馈等优势，但同时也面临数据整合复杂、隐私保护等挑战。未来需不断优化算法，提高用户体验和数据安全性。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预防医学整合</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预防医学整合意义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在健康管理中，通过体脂秤等工具实现健康数据的实时监测与分析，为个体提供个性化的健康建议和干预措施。</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数据驱动的健康管理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利用体脂秤收集的数据，结合AI技术进行深入分析，识别健康风险因素，制定针对性的预防措施，提升整体健康管理效率。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促进医患互动交流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体脂秤作为医疗辅助工具，能够促进患者与医生之间的沟通，及时分享健康数据，增强预防医学的实施效果，共同维护个体健康。</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多频电流测量法</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利用不同频率的电流通过人体，分析电阻变化，从而准确测量体脂百分比。这种方法能够有效区分肌肉和脂肪组织的差异。</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多频电流原理</a:t>
            </a:r>
            <a:endParaRPr sz="2100" b="1" i="0">
              <a:solidFill>
                <a:srgbClr val="FFB7B7"/>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多频电流测量法相比传统方法，具有更高的精度和稳定性，能够更准确地反映身体成分的变化，为用户提供更加科学的健康管理依据。</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技术优势分析</a:t>
            </a:r>
            <a:endParaRPr sz="2100" b="1" i="0">
              <a:solidFill>
                <a:srgbClr val="FFB7B7"/>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适用于家庭健康管理、健身房训练监控及医疗健康监测等多个领域，帮助人们更好地了解自己的身体状况，制定个性化的健康计划。</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9A1607"/>
          </a:solidFill>
          <a:ln w="6350">
            <a:solidFill>
              <a:srgbClr val="FF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B7B7"/>
                </a:solidFill>
                <a:latin typeface="微软雅黑" panose="020B0503020204020204" charset="-122"/>
              </a:rPr>
              <a:t>应用场景展示</a:t>
            </a:r>
            <a:endParaRPr sz="2100" b="1" i="0">
              <a:solidFill>
                <a:srgbClr val="FFB7B7"/>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数据算法模型</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体脂秤的数据算法模型是其核心技能，通过精密的计算和分析，为用户提供准确的体重、脂肪率等数据。</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数据分析能力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强大的数据分析能力使得体脂秤能够对用户的健康数据进行深度挖掘，提供个性化的健康建议。</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实时监测功能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体脂秤具备实时监测功能，能够持续跟踪用户的身体状况变化，确保用户随时了解自己的健康状况。</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1F0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B7B7"/>
                </a:solidFill>
                <a:latin typeface="微软雅黑" panose="020B0503020204020204" charset="-122"/>
              </a:rPr>
              <a:t>02</a:t>
            </a:r>
            <a:endParaRPr sz="4800" b="1" i="0">
              <a:solidFill>
                <a:srgbClr val="FFB7B7"/>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7D3C"/>
                </a:solidFill>
                <a:latin typeface="微软雅黑" panose="020B0503020204020204" charset="-122"/>
              </a:rPr>
              <a:t>核心功能解析</a:t>
            </a:r>
            <a:endParaRPr sz="4800" b="1" i="0">
              <a:solidFill>
                <a:srgbClr val="FF7D3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体成分精准分析</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体成分精准分析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通过高精度传感器和算法，体脂秤能够准确测量用户的体重、BMI、体脂率等关键数据，帮助用户全面了解自己的身体状况。</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健康指标监测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除了基本的体重和体脂率之外，现代体脂秤还能测量肌肉量、水分比例等多项生理指标，为用户提供更加全面的健康管理信息。</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9A1607"/>
          </a:solidFill>
          <a:ln w="6350">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B7B7"/>
                </a:solidFill>
                <a:latin typeface="微软雅黑" panose="020B0503020204020204" charset="-122"/>
              </a:rPr>
              <a:t>数据可视化展示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利用图表或图形化的方式呈现测量结果，使得用户可以直观地看到自己的健康趋势变化，便于制定合理的运动与饮食计划。</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肌肉脂肪比例测算</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肌肉脂肪比例测算</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体脂秤通过先进算法，精确计算并显示用户肌肉与脂肪的比例，帮助用户更好地了解自身健康状况。</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B7B7"/>
                </a:solidFill>
                <a:latin typeface="微软雅黑" panose="020B0503020204020204" charset="-122"/>
              </a:rPr>
              <a:t>数据准确性保障</a:t>
            </a:r>
            <a:endParaRPr sz="2100" b="1" i="0">
              <a:solidFill>
                <a:srgbClr val="FFB7B7"/>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采用高精度传感器和算法优化，确保每次测量的数据准确可靠，为用户提供真实、可信的健康指标。</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B7B7"/>
                </a:solidFill>
                <a:latin typeface="微软雅黑" panose="020B0503020204020204" charset="-122"/>
              </a:rPr>
              <a:t>健康生活指导</a:t>
            </a:r>
            <a:endParaRPr sz="2100" b="1" i="0">
              <a:solidFill>
                <a:srgbClr val="FFB7B7"/>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根据肌肉脂肪比例结果，提供个性化的健康建议和运动方案，助力用户实现科学减脂、增肌的目标。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5412</Words>
  <Application>WPS 演示</Application>
  <PresentationFormat>全屏显示(4:3)</PresentationFormat>
  <Paragraphs>484</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2025-10-09T10:19:00Z</dcterms:created>
  <dcterms:modified xsi:type="dcterms:W3CDTF">2025-10-09T10:19:02Z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0887E61CA2DE404C85CC3A3C2D11612D_12</vt:lpwstr>
  </property>
  <property fmtid="{D5CDD505-2E9C-101B-9397-08002B2CF9AE}" pid="3" name="KSOProductBuildVer">
    <vt:lpwstr>2052-12.1.0.22529</vt:lpwstr>
  </property>
</Properties>
</file>