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数码影像自动修复技术解析</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智能算法赋能精准复原方案</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模糊边缘锐化</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采用先进的图像处理算法，通过增强细节与对比度，有效提升图像清晰度，改善视觉体验。</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模糊边缘锐化技术</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适用于摄影、设计、监控等领域，帮助用户快速获得高质量图像，提高工作效率和满意度。</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应用场景广泛</a:t>
            </a:r>
            <a:endParaRPr sz="2100" b="1" i="0">
              <a:solidFill>
                <a:srgbClr val="0CBE7C"/>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用户友好界面设计，一键操作即可完成锐化处理，无需专业知识，轻松实现专业级图像效果。</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操作简易高效</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智能修复流程解析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缺陷定位阶段</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缺陷自动检测技术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利用计算机视觉和深度学习算法，实现对数码产品表面缺陷的自动识别与定位，提高生产效率与产品质量。</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图像处理算法应用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通过边缘检测、形态学运算等图像处理手段，增强缺陷特征，为后续的精确定位提供基础数据支持。</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机器学习模型训练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采用大量标注样本进行机器学习模型的训练，使其能够准确区分正常与缺陷区域，实现高效自动化修复。</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数据重建模块</a:t>
            </a:r>
            <a:endParaRPr sz="3000" b="1" i="0">
              <a:solidFill>
                <a:srgbClr val="000000"/>
              </a:solidFill>
              <a:latin typeface="微软雅黑" panose="020B0503020204020204" charset="-122"/>
            </a:endParaRPr>
          </a:p>
        </p:txBody>
      </p:sp>
      <p:sp>
        <p:nvSpPr>
          <p:cNvPr id="4" name="New shape"/>
          <p:cNvSpPr/>
          <p:nvPr/>
        </p:nvSpPr>
        <p:spPr>
          <a:xfrm>
            <a:off x="1558800" y="1627201"/>
            <a:ext cx="3040516" cy="362742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数据重建基础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数据重建是数码自动修复中的核心步骤，通过算法分析损坏数据，重建丢失或错误的信息，确保数据的完整性和准确性。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627420"/>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采用先进的纠错编码技术、机器学习等方法，提升数据重建的精确度与效率，适用于多种数据类型和复杂环境。</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1"/>
            <a:ext cx="3040532" cy="3627420"/>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实践案例分析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通过具体案例展示数据重建模块在实际应用中的效果，如文件恢复、数据库修复等，突显其在实际问题解决中的重要作用。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效果验证系统</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效果验证系统概述</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数码自动修复的效果验证系统，通过模拟和实际场景测试，确保修复技术的准确性和可靠性。</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测试流程与方法</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采用多种测试方法，包括自动化测试、人工审核等，对修复效果进行全面评估，保障修复质量。</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数据分析与反馈</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收集测试数据，分析修复效果，根据反馈调整修复算法，持续优化数码自动修复系统的性能。</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多场景应用实践</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老照片翻新</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数码修复技术简介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数码修复技术利用先进的图像处理软件，通过增强细节、去除瑕疵等手段，使老照片恢复原有的色彩和清晰度。</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常见翻新步骤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首先对照片进行数字化扫描，然后运用专业软件进行细节增强、色差校正及噪点消除等操作，最终输出高清复原照片。</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翻新效果展示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对比翻新前后的照片，可以明显看到颜色饱和度提升、细节更加清晰，整体观感大幅提升，重现历史瞬间的生动场景。</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监控视频增强</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视频清晰度提升技术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通过高级图像处理算法，对低分辨率或模糊的视频进行增强，恢复细节和对比度，提高视觉质量。</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夜间监控优化方案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采用夜视技术和智能补光策略，有效改善低光照环境下的监控效果，确保夜间安全监控不受影响。</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动态范围扩展技术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利用先进的图像处理技术，扩展视频画面的动态范围，使亮部和暗部的细节更加清晰可见。</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医疗影像复原</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医疗影像复原技术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医疗影像复原技术通过先进的算法和计算能力，对模糊或损坏的医学影像进行修复，提高图像质量，为医生提供更清晰准确的诊断依据。</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应用场景广泛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该技术广泛应用于放射学、病理学等领域，有效提升疾病早期发现率，改善患者预后，是现代医疗不可或缺的辅助工具。</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随着深度学习等技术的不断进步，医疗影像复原技术将更加智能化、高效化，进一步推动精准医疗的发展，为人类健康事业做出更大贡献。</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AI赋能新突破</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01</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数码修复技术原理</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02</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常见损伤类型处理</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03</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智能修复流程解析</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04</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多场景应用实践</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05</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AI赋能新突破</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06</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工具对比评测</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07</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操作技巧指南</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08</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质量评估标准</a:t>
            </a:r>
            <a:endParaRPr sz="1575" b="0" i="0">
              <a:solidFill>
                <a:srgbClr val="000000"/>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09</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行业发展趋势</a:t>
            </a:r>
            <a:endParaRPr sz="1575" b="0" i="0">
              <a:solidFill>
                <a:srgbClr val="000000"/>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10</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伦理与安全考量</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深度学习应用</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深度学习是机器学习的一个分支，通过多层神经网络模拟人脑处理信息的方式，实现图像识别、语音处理等复杂任务。</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深度学习技术概述</a:t>
            </a:r>
            <a:endParaRPr sz="2100" b="1" i="0">
              <a:solidFill>
                <a:srgbClr val="0CBE7C"/>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利用深度学习模型分析数码产品损坏情况，自动识别并修复图像、视频及音频文件的缺陷，提升内容质量与用户体验。</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在数码自动修复中的应用</a:t>
            </a:r>
            <a:endParaRPr sz="2100" b="1" i="0">
              <a:solidFill>
                <a:srgbClr val="0CBE7C"/>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随着算法优化与硬件性能提升，深度学习将在数码自动修复领域发挥更大作用，实现更高效、精准的修复效果。</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未来发展趋势</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风格迁移技术</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风格迁移技术概述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风格迁移是计算机视觉领域的一种技术，通过学习一幅图像的风格特征并将其应用到另一幅图像上，实现图像风格的转换。</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关键技术原理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风格迁移主要依赖于卷积神经网络，特别是VGG网络用于提取图像的内容和风格特征，并通过损失函数最小化来实现风格与内容的融合。</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风格迁移技术广泛应用于艺术创作、广告设计、影视特效等领域，通过改变图片风格来满足不同场景的需求，提升视觉效果。</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批量处理方案</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批量图像修复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通过高级算法自动识别并修复大量图片中的瑕疵，如划痕、污点等，提升图片质量与视觉效果。</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视频内容优化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利用数码技术对视频进行批量处理，包括去噪、色彩增强和帧率调整，确保视频内容的清晰流畅。</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数据批量恢复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针对受损的多媒体文件实施高效批量恢复方案，最大限度恢复原始数据，减少信息丢失。</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工具对比评测</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Topaz Lab功能</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图像修复技术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Topaz Lab提供先进的图像修复技术，能够自动识别并修复照片中的瑕疵，如划痕、尘埃和模糊等，恢复图片原有的清晰度和细节。</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色彩优化功能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利用独特的算法调整图片色彩，Topaz Lab的色彩优化功能可以增强照片的饱和度和对比度，使图像更加生动鲜明，提升视觉吸引力。</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智能降噪处理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通过智能降噪处理技术，Topaz Lab有效减少高感光度拍摄或低光环境下产生的噪点，保证图像质量的同时，保留必要的细节信息。</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Adobe方案优势</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Adobe提供了一系列数字修复工具，如Photoshop和Illustrator，它们利用先进的算法和技术，能够高效地修复图像和视频中的瑕疵。</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Adobe方案概述</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Adobe的解决方案以其强大的图像处理能力著称，能够精确识别并修复各种类型的缺陷，同时保持原始内容的自然感和细节。</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技术优势分析</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在电影制作、广告设计等领域，Adobe的自动修复功能已被广泛应用，有效提高了工作流程的效率和作品的质量。</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行业应用案例</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开源项目推荐</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开源数码修复工具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推荐使用如OpenCV等开源项目，这些工具提供强大的图像和视频处理能力，适合进行各种数码修复工作。</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自动化修复框架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介绍基于深度学习的自动修复框架，如DeepFill和DALL-E，这些框架能够实现高效的图像内容生成和修复。</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社区支持与贡献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强调加入开源社区的重要性，通过贡献代码、分享经验或提出问题，可以促进数码自动修复技术的发展和应用。</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07</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操作技巧指南</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参数调节要点</a:t>
            </a:r>
            <a:endParaRPr sz="3000" b="1" i="0">
              <a:solidFill>
                <a:srgbClr val="000000"/>
              </a:solidFill>
              <a:latin typeface="微软雅黑" panose="020B0503020204020204" charset="-122"/>
            </a:endParaRPr>
          </a:p>
        </p:txBody>
      </p:sp>
      <p:sp>
        <p:nvSpPr>
          <p:cNvPr id="4" name="New shape"/>
          <p:cNvSpPr/>
          <p:nvPr/>
        </p:nvSpPr>
        <p:spPr>
          <a:xfrm>
            <a:off x="1558800" y="1627201"/>
            <a:ext cx="3040532" cy="3988066"/>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参数调节的重要性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在数码自动修复过程中，准确调整参数是确保图像质量恢复的关键。通过精确设置亮度、对比度等参数，可以有效提升修复效果。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54" cy="3988065"/>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调节亮度和对比度</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调节亮度和对比度能够显著影响图像的细节表现。适当增加亮度可提高图像清晰度，而增强对比度则有助于突出重要信息，使修复后的图像更具可读性。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4" y="1627202"/>
            <a:ext cx="3040564" cy="3988066"/>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色彩校正与饱和度调整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色彩校正和饱和度调整对于还原图像的自然色彩至关重要。通过精细调整色温和饱和度，可以改善图像的视觉效果，使其更接近原始状态，从而提升整体修复品质。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图层管理策略</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图层管理的重要性</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图层管理在数码修复中至关重要，通过合理组织和调整图层顺序，可以有效提升工作效率和作品质量。</a:t>
            </a:r>
            <a:endParaRPr sz="1575" b="0" i="0">
              <a:solidFill>
                <a:srgbClr val="000000"/>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图层分组策略</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将相关图层进行分组，有助于快速定位和编辑特定元素，同时减少界面混乱，提高操作便捷性。</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图层透明度与混合模式</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利用图层透明度和混合模式，可以创造出丰富的视觉效果，增强数码修复作品的艺术表现力。</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数码修复技术原理</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预处理建议</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预处理的重要性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数码自动修复前，对数据进行预处理至关重要，包括数据清洗、格式转换等，以确保修复过程的准确性和效率。</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常见预处理方法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包括去噪处理、缺失值填补、异常值检测与处理，以及数据标准化和归一化，这些步骤能有效提升后续自动修复的质量与效果。</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预处理注意事项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在预处理过程中需注意保留数据特征，避免过度处理导致信息丢失；同时，确保数据的一致性和完整性，为自动修复奠定坚实基础。</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08</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质量评估标准</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PSNR指标解读</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PSNR指标定义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PSNR，即峰值信噪比，是衡量修复效果的重要参数。通过比较原始图像与修复后图像的差异，评估修复质量。</a:t>
            </a:r>
            <a:endParaRPr sz="1575" b="0" i="0">
              <a:solidFill>
                <a:srgbClr val="000000"/>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计算方法解析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PSNR的计算公式为20*log10(MAX_I) - 10*log10((MSE))，其中MAX_I表示像素值最大值，MSE为均方误差。此公式帮助量化图像失真程度。</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实际应用案例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在数码自动修复技术中，PSNR常用于评估图像恢复的逼真度。高PSNR值表明修复效果接近原始图像，提升用户体验和满意度。</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SSIM匹配度</a:t>
            </a:r>
            <a:endParaRPr sz="3000" b="1" i="0">
              <a:solidFill>
                <a:srgbClr val="000000"/>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SSIM匹配度原理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SSIM（结构相似性指数）用于衡量两个图像之间的相似度，通过亮度、对比度和结构三个维度进行评估。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0"/>
            <a:ext cx="3040502" cy="3627421"/>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SSIM广泛应用于图像修复、视频质量评价等领域，能够准确反映视觉感知差异，提高修复效果的逼真度。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32"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技术挑战与未来展望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尽管SSIM在图像处理中表现出色，但仍需解决算法复杂度高、实时性差等问题。未来将探索更高效、更精准的匹配度计算方法。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视觉感知测试</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视觉感知测试概述</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视觉感知测试是评估数码设备视觉处理能力的方法，通过模拟不同光照和场景条件，验证其图像识别与修复效果。</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测试流程与方法</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包括设置标准测试环境、选用代表性图片样本及采用专业评测工具，系统化进行视觉感知能力的定量分析。</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结果分析与应用</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对测试结果进行详细解析，评估数码设备的视觉修复能力，并探讨其在实际应用中的效果优化与提升策略。</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09</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行业发展趋势</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实时修复进展</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实时修复技术原理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数码自动修复通过图像识别和机器学习算法，实现对照片或视频中损坏部分的即时检测与修复。</a:t>
            </a:r>
            <a:endParaRPr sz="1575" b="0" i="0">
              <a:solidFill>
                <a:srgbClr val="000000"/>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实时修复功能展示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演示实时修复功能如何在用户编辑过程中自动识别并修复图像中的瑕疵，提高编辑效率。</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实时修复应用案例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分析实时修复在不同场景下的应用，如新闻摄影、社交媒体内容制作等，展示其广泛适用性。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VR/AR融合方向</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VR/AR技术融合概述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VR和AR技术通过结合虚拟与现实，创造沉浸式体验。在数码自动修复领域，这种融合为复杂问题的可视化和解决方案提供支持。</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融合VR/AR的数码自动修复技术，广泛应用于设计、教育、维修等行业。它不仅提升了工作效率，还增强了用户互动体验。</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发展趋势预测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随着技术的不断进步，VR/AR在数码自动修复领域的应用将更加深入。未来，这一技术可能会实现更多创新功能，如实时数据分析和远程协助。</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移动端优化趋势</a:t>
            </a:r>
            <a:endParaRPr sz="3000" b="1" i="0">
              <a:solidFill>
                <a:srgbClr val="000000"/>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移动端用户增长趋势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随着智能手机普及，移动设备使用率持续攀升，推动数码自动修复技术需求快速增长。</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优化算法重要性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移动端优化算法是提升用户体验的关键，需适应不同屏幕尺寸与网络环境，实现快速响应与高效处理。</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未来移动端优化将更注重智能化、个性化服务，结合AI与大数据分析，为用户提供更加精准的自动修复方案。</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10</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伦理与安全考量</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图像识别算法</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图像识别算法基础</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图像识别算法通过分析像素和模式，实现对图像内容的自动分类与理解，是现代数码修复技术的核心。</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深度学习在图像识别中的应用</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利用深度神经网络模型，如卷积神经网络（CNN），能够有效提取图像特征，提高数码自动修复的准确性和效率。</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实时图像修复技术</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结合先进的图像识别算法，实时进行数码图像的自动修复，包括去噪、补全缺失部分等，广泛应用于视频监控和摄影后期处理领域。</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版权保护机制</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版权保护技术是防止未经授权使用受版权保护的作品，包括数字水印、加密技术等方法。这些技术确保了作品的完整性和作者权益。</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版权保护技术概述</a:t>
            </a:r>
            <a:endParaRPr sz="2100" b="1" i="0">
              <a:solidFill>
                <a:srgbClr val="0CBE7C"/>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数字水印技术通过在媒体内容中嵌入不可见的信息来追踪版权归属。即便内容被修改或分发，也能通过检测水印来识别原始作者。</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数字水印在版权保护中的应用</a:t>
            </a:r>
            <a:endParaRPr sz="2100" b="1" i="0">
              <a:solidFill>
                <a:srgbClr val="0CBE7C"/>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加密技术通过将数据转换为只有授权用户才能解码的形式，有效防止盗版和非法复制，保障了作品的独家使用权和创作者的合法权益。</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加密技术在版权保护中的作用</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隐私数据处理</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数据加密技术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采用先进的加密算法，如AES、RSA等，对用户隐私数据进行加密处理，有效防止未经授权的访问和窃取。</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匿名化处理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通过移除或替换个人身份信息，将原始数据转化为无特定指向的数据集合，确保数据在分析过程中无法追溯到具体个体。</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数据生命周期管理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从数据的创建、存储、使用到销毁的每一个阶段，实施严格的安全策略和管理措施，保障数据在整个生命周期中的安全与合规。</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防伪溯源技术</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防伪溯源技术概述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防伪溯源技术通过独特的标识和追踪系统，确保产品从生产到消费全程可追溯。该技术广泛应用于高端商品，提高品牌信任度。</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核心技术应用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利用二维码、RFID标签等技术，实现产品的精确追踪。结合大数据与区块链，增强数据安全性与透明度，有效打击假冒伪劣产品。</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市场前景分析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随着消费者对产品质量要求提高，防伪溯源技术市场需求增长迅速。未来，该技术将更广泛地应用于各行业，成为保障商品真伪的重要手段。</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像素级优化模型</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像素级优化模型采用先进的深度学习架构，通过多层神经网络对图像进行细致处理，实现高精度的修复效果。</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模型架构设计</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在训练前，对原始图像进行去噪、增强等预处理步骤，以提高模型的学习效率和修复质量。</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数据预处理方法</a:t>
            </a:r>
            <a:endParaRPr sz="2100" b="1" i="0">
              <a:solidFill>
                <a:srgbClr val="0CBE7C"/>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使用专门设计的像素级损失函数，确保模型在修复过程中保持图像的整体一致性和细节丰富性。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损失函数选择</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噪声抑制机制</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噪声抑制技术概述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噪声抑制技术通过算法识别并减少音频或图像中的噪声，提升信号清晰度，广泛应用于语音通信、视频监控等领域。</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常见噪声类型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包括白噪声、粉红噪声和脉冲噪声等，不同噪声类型对信号质量影响各异，针对性的降噪策略能有效提升处理效果。</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噪声抑制方法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采用滤波器设计、统计模型和机器学习等方法，根据噪声特性选择合适算法进行处理，实现高效噪声抑制，提高信号质量。</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常见损伤类型处理</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划痕自动填补</a:t>
            </a:r>
            <a:endParaRPr sz="3000" b="1" i="0">
              <a:solidFill>
                <a:srgbClr val="000000"/>
              </a:solidFill>
              <a:latin typeface="微软雅黑" panose="020B0503020204020204" charset="-122"/>
            </a:endParaRPr>
          </a:p>
        </p:txBody>
      </p:sp>
      <p:sp>
        <p:nvSpPr>
          <p:cNvPr id="4" name="New shape"/>
          <p:cNvSpPr/>
          <p:nvPr/>
        </p:nvSpPr>
        <p:spPr>
          <a:xfrm>
            <a:off x="1558800" y="1627200"/>
            <a:ext cx="3040514" cy="36274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划痕自动填补技术概述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划痕自动填补技术利用先进的图像处理算法，能够快速识别并修复数码产品表面细微的划痕，恢复其原有外观。</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4" y="1627200"/>
            <a:ext cx="3040516" cy="3627439"/>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关键技术与原理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该技术基于深度学习的卷积神经网络，通过大量样本训练，学习并模拟划痕特征，实现高效、精准的划痕识别与填补。</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1" y="1627200"/>
            <a:ext cx="3040542" cy="36274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广泛应用于手机屏幕、相机镜头等数码产品，有效延长使用寿命，提升用户体验。相比传统修复方式，具有无损、快捷、成本低廉等显著优势。</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色彩失真校正</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色彩失真校正概述</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色彩失真校正是数码修复中的重要环节，通过技术手段恢复图片或视频的原始色彩，确保视觉效果的真实性和准确性。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常见色彩问题分析</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色彩失真可能由多种因素导致，如设备老化、环境光线变化等。了解这些原因有助于采取针对性的校正措施，提升修复质量。</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色彩校正方法与技巧</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介绍几种常见的色彩校正方法，如白平衡调整、色阶曲线优化等，并分享实际操作中的小技巧，帮助用户有效提升图像的色彩表现力。</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5863</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2025-10-01T03:20:00Z</dcterms:created>
  <dcterms:modified xsi:type="dcterms:W3CDTF">2025-10-01T03:19:57Z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0489F1F956E547C5803DEDAF83E729CE_12</vt:lpwstr>
  </property>
  <property fmtid="{D5CDD505-2E9C-101B-9397-08002B2CF9AE}" pid="3" name="KSOProductBuildVer">
    <vt:lpwstr>2052-12.1.0.22529</vt:lpwstr>
  </property>
</Properties>
</file>