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数据库架构设计与优化</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0FFF8"/>
                </a:solidFill>
                <a:latin typeface="微软雅黑" panose="020B0503020204020204" charset="-122"/>
              </a:rPr>
              <a:t>高效存储与检索策略解析</a:t>
            </a:r>
            <a:endParaRPr sz="3000" b="1" i="0">
              <a:solidFill>
                <a:srgbClr val="00FFF8"/>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ER图绘制方法</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ER图（实体-关系图）是一种图形化数据模型，用来表示实体间的关系。通过ER图，可以直观地展示数据库中表与表之间的联系，是数据库设计的重要工具。</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ER图基础概念</a:t>
            </a:r>
            <a:endParaRPr sz="2100" b="1" i="0">
              <a:solidFill>
                <a:srgbClr val="00FFF8"/>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首先确定实体类型，然后识别属性和关系，最后绘制出实体、属性及关系线。确保每个实体和关系的表示清晰准确，以便于后续的数据库设计和维护。</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绘制步骤详解</a:t>
            </a:r>
            <a:endParaRPr sz="2100" b="1" i="0">
              <a:solidFill>
                <a:srgbClr val="00FFF8"/>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在绘制ER图时，应注意保持图表的一致性和规范性，避免使用模糊不清的表达方式。同时，要考虑到实体间的主外键关系，确保数据的完整性和准确性。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注意事项总结</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范式规范化原则</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范式规范化定义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范式规范化是数据库设计中的一种原则，旨在减少数据存储的冗余和提高数据的一致性。通过消除重复的数据结构，提升查询效率和数据维护的便捷性。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BCNF规范详解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BCNF是范式规范化的最高形式，要求每个非主属性完全函数依赖于每一个候选键。它有助于确保数据库设计的最小冗余和最大依赖性，适用于复杂关系模型。</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范式规范化的优势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通过范式规范化，数据库能够更有效地管理数据，减少不必要的数据重复，提高数据处理的性能和准确性。同时，也简化了数据的更新和维护工作。</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04</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SQL语言基础</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数据查询语句</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SQL基础查询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介绍SQL语言基本语法结构，包括SELECT、FROM、WHERE等关键字的使用，帮助理解数据库查询的基本流程。</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高级查询技巧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讲解如何使用JOIN操作连接多个表，以及使用GROUP BY和HAVING子句进行分组与筛选，提升数据处理效率。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1"/>
            <a:ext cx="3040517" cy="3267239"/>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数据安全与优化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分享如何通过索引、视图及存储过程等方式提高查询性能，并强调在执行复杂查询时应采取的安全措施，确保数据安全。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表结构操作指令</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表结构设计基础</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表结构设计是数据库管理的基础，涉及定义数据表、字段类型及关系等。合理设计有助于提高数据操作效率和系统稳定性。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常用增删改查指令</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SQL语言提供了丰富的数据操作指令，包括插入、删除、更新和查询。掌握这些指令能高效处理数据库中的数据。</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事务处理与维护技巧</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事务处理确保数据操作的一致性和完整性。通过合理使用事务控制语句，如BEGIN、COMMIT和ROLLBACK，可有效管理数据库变更。</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05</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索引优化策略</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B树索引原理</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B树索引基本概述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B树是一种自平衡的树结构，广泛用于数据库和文件系统中实现高效数据检索。通过在节点间均匀分布关键字，B树确保了数据的快速访问和修改。</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B树索引工作原理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B树索引通过将数据按顺序组织在树形结构中，每个节点存储多个键值对。查询时从根节点开始，逐级深入查找目标数据，有效减少查找路径长度。</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B树索引优势与应用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B树索引因其高效的查询速度和良好的空间利用率被广泛使用。适用于大规模数据集的快速检索，如数据库系统、搜索引擎等，显著提升数据处理效率。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执行计划分析</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项目目标与里程碑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明确数据库执行计划的目标和关键里程碑，确保项目按预定路径高效推进。</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资源与时间分配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合理配置人力、物力资源，科学规划项目时间线，以实现执行计划的顺利实施。</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风险管理策略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识别潜在风险并制定应对措施，保障数据库执行计划在面临不确定性时的稳健执行。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06</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事务管理机制</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ACID特性解析</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原子性概念解析</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原子性确保数据库事务中的所有操作要么全部完成，要么全部不执行，保证数据一致性和完整性。</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一致性特性详解</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一致性要求数据库在事务开始和结束时保持一致的状态，避免出现不一致或冲突的数据状态。</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隔离性机制探讨</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通过隔离级别设置，隔离性防止多个并发事务相互干扰，确保每个事务独立执行，结果正确可靠。</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目录</a:t>
            </a:r>
            <a:endParaRPr sz="4800" b="1" i="0">
              <a:solidFill>
                <a:srgbClr val="FE9471"/>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01</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数据库基本概念</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02</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数据库系统架构</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03</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关系型数据库设计</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04</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SQL语言基础</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05</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索引优化策略</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06</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事务管理机制</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07</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数据库安全体系</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08</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备份恢复方案</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09</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NoSQL技术演进</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10</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云数据库实践</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并发控制技术</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并发控制是数据库管理系统中用于协调多个事务同时访问共享数据的技术，旨在保持数据的一致性和完整性。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并发控制基础</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锁机制通过分配不同类型的锁（如排他锁、共享锁）来控制对数据的访问，防止数据冲突和不一致现象的发生。</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锁机制详解</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死锁是指两个或多个事务在等待对方释放资源时陷入僵局，处理策略包括预防、避免和检测恢复等措施，以确保系统稳定运行。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死锁处理策略</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07</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数据库安全体系</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访问权限设置</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访问权限设置原则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设定数据库访问权限时，需遵循最小权限原则，确保用户仅能访问其工作所需的数据，以保障数据安全与隐私。</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分级管理策略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实施分级管理，根据用户角色和职责划分不同级别的访问权限，如管理员、编辑、查看者等，实现精细化控制。</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动态调整机制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建立定期审查与动态调整访问权限的机制，适应组织变化和业务需求，及时更新权限设置，保持灵活性与合规性。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加密传输方案</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加密传输概述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加密传输是一种通过加密技术保护数据在传输过程中不被窃取或篡改的安全方法，广泛用于网络通信、数据库访问等领域。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常用加密算法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包括对称加密和非对称加密等，前者速度快但密钥分发困难，后者安全性高但计算复杂。选择适合的算法取决于应用场景和安全需求。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SSL/TLS协议应用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SSL/TLS是实现加密传输的常用协议，通过建立安全通道确保数据在客户端与服务器间传输的安全性，广泛应用于Web浏览器和服务器之间。</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08</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备份恢复方案</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冷/热备份对比</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冷备份是在数据库完全关闭状态下进行的备份，确保数据一致性和完整性。适用于系统维护或计划升级时使用。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冷备份概述</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热备份在数据库运行状态下进行，能够快速恢复服务。适合高可用性要求的场景，但可能导致数据一致性风险。</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热备份特点</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根据业务需求和数据安全等级选择合适的备份方式。冷备份适合数据一致性要求高的环境，热备份则更适合需要快速恢复的场景。</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选择依据</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灾难应急演练</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灾难应急演练目的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通过模拟真实灾害场景，提升组织应对突发事件的能力，确保快速、有效的危机响应机制。</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演练准备阶段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包括制定详细计划、分配角色职责、准备必要物资和设备，以及进行人员培训，确保每个环节都经过精心设计与演练。</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实施与评估过程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执行应急演练，记录关键信息和问题出现点，演练结束后进行全面评估，总结经验教训，不断优化应急预案。</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09</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NoSQL技术演进</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文档型数据库</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文档型数据库概述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文档型数据库以文档作为存储单元，适用于存储半结构化或非结构化数据，如博客文章、用户评论等。</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广泛应用于内容管理系统、电子商务平台及社交媒体等领域，提供高效的数据存取与管理功能。</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优势与挑战解析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具备灵活的数据模型和高扩展性，但面临数据一致性和查询性能的挑战，需合理设计架构以优化性能。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键值对存储优势</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键值对存储概述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键值对存储是一种数据存储方式，其中每个数据项由一个唯一的键和一个与之关联的值组成。这种存储方式在数据库和缓存系统中广泛应用。</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性能优势分析</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键值对存储因其简单的结构和高效的查找算法，在处理大量数据时表现出色。它减少了数据访问时间，提高了系统的整体性能。</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灵活性与扩展性</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键值对存储模型支持动态添加或删除数据项，易于扩展。同时，它也支持多种数据类型，使得存储更加灵活，适应不同应用场景的需求。</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01</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数据库基本概念</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10</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云数据库实践</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分布式架构设计</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分布式架构概述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分布式架构通过将应用程序和服务分散到多个计算机上，提高系统的可靠性、扩展性和容错性。适用于大规模数据处理和高并发访问场景。</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核心组件设计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包括数据存储、计算节点和服务协调等关键组件。确保数据一致性、服务发现与负载均衡，实现高效、稳定的分布式环境。</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常见挑战与解决方案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面临网络延迟、数据一致性和系统监控等挑战。通过采用缓存策略、分布式数据库和智能监控系统等手段，有效应对并优化性能。</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弹性伸缩配置</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弹性伸缩配置概述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弹性伸缩配置是数据库根据负载自动调整资源分配的技术，旨在优化性能和成本效益。</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实现机制详解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通过监控数据库负载，系统自动增加或减少计算资源，以适应不同的工作负载需求。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适用于流量波动大的网站和应用，能有效应对高峰期压力，提升用户体验并节约成本。</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数据库定义</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数据库是存储和管理数据的系统，通过组织和优化数据结构，使信息检索、更新和维护更加高效。它广泛应用于各类信息系统中。</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数据库特点</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数据库具备高度结构化、数据独立性、最小冗余和共享性等特点。这些特性确保了数据的安全性、完整性和一致性，提高了数据处理效率。</a:t>
            </a:r>
            <a:endParaRPr sz="1575" b="0" i="0">
              <a:solidFill>
                <a:srgbClr val="FFFFFF"/>
              </a:solidFill>
              <a:latin typeface="微软雅黑" panose="020B0503020204020204" charset="-122"/>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数据库类型</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根据应用需求不同，数据库可分为关系型、非关系型和层次型等类型。每种类型在数据组织、查询方式和应用场景上各有优势，满足不同业务需求。</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数据模型类型</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关系型数据库通过表格结构存储数据，支持复杂的查询和事务处理。适用于需要高并发访问和数据一致性的业务场景。</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关系型数据库模型</a:t>
            </a:r>
            <a:endParaRPr sz="2100" b="1" i="0">
              <a:solidFill>
                <a:srgbClr val="00FFF8"/>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非关系型数据库采用键值对、文档或图结构存储数据，提供灵活的数据模型和高性能的读写能力。适用于大数据量、高扩展性需求的应用。</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非关系型数据库模型</a:t>
            </a:r>
            <a:endParaRPr sz="2100" b="1" i="0">
              <a:solidFill>
                <a:srgbClr val="00FFF8"/>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对象关系映射（ORM）模型将面向对象的编程语言与关系型数据库结合，通过映射类与表之间的结构，简化了数据操作过程，提高了开发效率。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对象关系映射模型</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02</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数据库系统架构</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三级模式结构</a:t>
            </a:r>
            <a:endParaRPr sz="3000" b="1" i="0">
              <a:solidFill>
                <a:srgbClr val="FFFFFF"/>
              </a:solidFill>
              <a:latin typeface="微软雅黑" panose="020B0503020204020204" charset="-122"/>
            </a:endParaRPr>
          </a:p>
        </p:txBody>
      </p:sp>
      <p:sp>
        <p:nvSpPr>
          <p:cNvPr id="4" name="New shape"/>
          <p:cNvSpPr/>
          <p:nvPr/>
        </p:nvSpPr>
        <p:spPr>
          <a:xfrm>
            <a:off x="1558800" y="16272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数据库三级模式结构概述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数据库的三级模式结构包括外模式、概念模式和内模式，它们共同构成了数据库的逻辑结构和物理存储方式。</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外模式定义与特点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外模式是数据库用户视图，提供特定用户的访问路径，具有数据独立性和安全性，简化了用户操作。</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概念模式作用与设计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概念模式作为数据库全局逻辑描述，独立于具体DBMS，支持多种数据模型，是数据库设计的核心部分。</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物理存储机制</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磁盘存储机制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磁盘是最常见的物理存储介质，通过磁性材料记录数据。读写速度快，适用于大容量数据存储，广泛应用于计算机系统和服务器中。</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光盘存储技术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光盘使用光学方式记录信息，具有高存储密度和长寿命特点。CD、DVD和蓝光光盘是常见类型，适用于音视频文件的存储和分发。</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固态存储设备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固态存储设备（SSD）利用闪存芯片存储数据。具有高速读写性能和抗震性，逐渐取代传统机械硬盘成为主流存储解决方案。</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03</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关系型数据库设计</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4074</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2025-09-30T11:40:00Z</dcterms:created>
  <dcterms:modified xsi:type="dcterms:W3CDTF">2025-09-30T11:39:18Z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4395089C25854123886908E28FC6F2F9_12</vt:lpwstr>
  </property>
  <property fmtid="{D5CDD505-2E9C-101B-9397-08002B2CF9AE}" pid="3" name="KSOProductBuildVer">
    <vt:lpwstr>2052-12.1.0.22529</vt:lpwstr>
  </property>
</Properties>
</file>