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文档问答核心解析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6E7A9"/>
                </a:solidFill>
                <a:latin typeface="微软雅黑" panose="020B0503020204020204" charset="-122"/>
              </a:rPr>
              <a:t>高效检索与精准应答策略</a:t>
            </a:r>
            <a:endParaRPr sz="3000" b="1" i="0">
              <a:solidFill>
                <a:srgbClr val="F6E7A9"/>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NLP基础架构</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自然语言处理(NLP)基础架构包括文本预处理、特征提取与模型训练，通过这些步骤实现文本数据的高效处理和分析。</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NLP基础架构概述</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核心NLP技术涵盖词嵌入、序列标注等，通过这些技术能够深入理解语言结构，提高机器对自然语言的理解能力。</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关键技术解析</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NLP技术广泛应用于聊天机器人、语音识别等领域，有效提升人机交互体验，推动智能科技发展。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应用场景探讨</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知识图谱构建</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知识图谱基础概念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知识图谱通过将信息组织成节点和关系的形式，实现知识的结构化存储。它广泛应用于语义检索、推荐系统等领域，是大数据时代的重要技术手段。</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构建方法与工具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知识图谱的构建包括数据收集、清洗、抽取等步骤。常用工具有Neo4j、Apache Jena等。这些工具帮助高效地管理和查询图谱数据，提升知识管理效率。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应用场景解析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知识图谱在智能问答、自然语言处理和个性化推荐等多个场景中发挥重要作用。通过精准匹配用户需求和提供相关答案，显著提升了用户体验和应用效果。</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04</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交互设计要点</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提问界面优化</a:t>
            </a:r>
            <a:endParaRPr sz="3000" b="1" i="0">
              <a:solidFill>
                <a:srgbClr val="FFFFFF"/>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界面布局优化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针对用户交互习惯，调整提问界面的布局设计，使信息呈现更加直观、清晰。</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2898928"/>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功能按钮改进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重新设计功能按钮的大小、形状和位置，确保用户操作便捷且符合直觉。</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6" y="1627201"/>
            <a:ext cx="3031739" cy="2898928"/>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提示信息增强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在关键操作步骤中增加明确的提示信息，减少用户的困惑和错误操作的可能。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反馈机制设置</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反馈机制的重要性</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反馈机制是提升产品或服务品质的关键，通过收集用户意见和体验反馈，不断进行优化改进。</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设置有效反馈渠道</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建立多种反馈渠道如在线问卷、客服热线等，确保用户方便提供反馈，同时保证信息的有效收集与处理。</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定期分析反馈结果</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对收集到的用户反馈进行定期分析，识别常见问题和用户需求变化，为产品迭代和服务优化提供依据。</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05</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数据安全保障</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加密传输协议</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加密传输协议概述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加密传输协议是确保网络通信安全的重要技术，通过算法对数据进行加密处理，防止数据在传输过程中被窃取或篡改。</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SSL/TLS协议介绍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SSL/TLS（安全套接层/传输层安全）是一种广泛使用的加密传输协议，用于保护互联网上的数据传输，确保数据的完整性与机密性。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HTTPS的工作原理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HTTPS是在HTTP基础上增加了SSL/TLS加密层的协议，通过建立安全的连接通道，保障用户数据在浏览器和服务器之间的安全传输。</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隐私保护策略</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隐私保护策略定义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隐私保护策略是组织为保护个人数据安全而制定的一系列规则和措施，旨在防止未经授权的访问、使用或披露个人信息。</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实施方法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通过技术手段如加密和匿名化处理敏感信息，以及建立严格的访问控制机制，确保只有授权人员才能接触特定数据。</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法律法规遵循</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遵守国内外关于数据保护的相关法律法规，如《个人信息保护法》，确保数据处理活动的合法性和合规性。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06</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行业应用案例</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教育领域实践</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教育技术融合实践</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探讨现代教育中信息技术的深度融合，包括智能教学系统、在线教育平台的应用及其对提升教学质量和效率的影响。</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教师专业发展新途径</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分析教师在数字化时代下如何通过在线研修、虚拟教研等方式持续提升教学能力和专业知识，适应教育变革的需求。</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学生个性化学习探索</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讨论利用大数据分析、人工智能推荐等技术实现学生学习路径个性化定制的实践案例，旨在促进每位学生的全面发展。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目录</a:t>
            </a:r>
            <a:endParaRPr sz="4800" b="1" i="0">
              <a:solidFill>
                <a:srgbClr val="FF856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01</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文档问答概述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02</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核心功能解析</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03</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技术实现原理</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04</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交互设计要点</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05</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数据安全保障</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06</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行业应用案例</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07</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效果评估指标</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08</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发展趋势展望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客服系统整合</a:t>
            </a:r>
            <a:endParaRPr sz="3000" b="1" i="0">
              <a:solidFill>
                <a:srgbClr val="FFFFFF"/>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探讨如何通过技术手段将分散的客服渠道进行有效整合，实现统一管理与高效响应。</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客服系统整合概述</a:t>
            </a:r>
            <a:endParaRPr sz="2100" b="1" i="0">
              <a:solidFill>
                <a:srgbClr val="F6E7A9"/>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分析在整合过程中需重点关注的技术、数据和流程等关键要素，确保整合顺利进行。</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整合的关键要素</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阐述整合后的客服系统相比传统模式在效率提升、成本节约和客户体验改善等方面的显著优势。</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整合带来的优势</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07</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效果评估指标</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响应速度测试</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响应速度测试概述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响应速度测试是指对系统、软件或服务在接收到请求后，能够多快地做出反应并完成处理的一种性能评估方式。</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重要性与应用场景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响应速度直接影响用户体验和业务效率，常用于网页加载、API调用、实时通信等领域，确保快速响应用户需求。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影响因素与优化策略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响应时间受服务器性能、网络状况、代码效率等因素影响。优化可通过提升硬件配置、优化算法、减少资源占用等方式实现。</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准确率统计</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准确率统计方法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通过对比模型输出与真实结果，计算正确预测的比例，以评估模型性能。高准确率表示模型在特定任务上的有效性。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准确率影响因素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数据集质量、模型复杂度和训练时间等因素均影响准确率。优化这些因素可以提升模型的预测准确性。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1"/>
            <a:ext cx="3032171"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提升准确率策略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采用更高质量的数据、调整模型参数和增加训练样本量等方法，有助于提高模型的准确率。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08</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发展趋势展望</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AI融合创新</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人工智能与机器学习、深度学习等技术结合，形成强大的数据处理和分析能力，推动各行业智能化转型。</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AI技术融合</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展示AI在医疗、金融、教育等行业的创新应用，如智能诊断、个性化学习计划制定等，提升服务效率和质量。</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创新应用案例</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探讨人工智能未来发展的方向，包括跨学科融合、伦理道德考量以及对社会影响的深入分析，为行业发展提供参考。</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未来发展趋势</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多模态交互升级</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交互方式多样化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随着科技发展，多模态交互成为趋势，包括语音、图像、手势等，极大丰富了用户与设备的互动体验。</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提升用户体验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多模态交互通过整合多种感官信息，使操作更加直观便捷，有效减少认知负荷，显著提升整体用户体验。</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技术融合创新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借助深度学习和自然语言处理等先进技术，多模态交互不断优化，促进人机交流的自然流畅，开启智能交互新篇章。</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01</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文档问答概述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定义与概念</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文档问答系统是一种基于自然语言处理的技术，通过解析和理解用户提出的问题，从大量文档中提取相关信息并生成回答。</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核心特点</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该系统具备高效的信息检索能力、准确的答案生成能力和良好的用户体验，能够快速响应用户查询并提供准确答案。</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应用场景</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广泛应用于客服机器人、智能助手等领域，帮助用户快速获取所需信息，提高生活和工作效率。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应用场景分析</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文档问答在多个领域展现其应用价值，如教育、医疗和法律等，通过智能检索和自然语言处理技术提供高效信息获取。</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应用场景概述</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分析教育、医疗等行业中文档问答的应用实例，展示其在解决具体问题、提升工作效率方面的实际效果和潜力。</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典型行业应用案例</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探讨随着技术进步，文档问答在未来可能的发展方向，如结合大数据分析、人工智能等新兴技术，以实现更深层次的应用拓展。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未来发展趋势预测</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02</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核心功能解析</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智能语义识别</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智能语义识别简介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智能语义识别是人工智能领域的一项核心技术，通过分析文本内容理解其含义，实现机器对人类语言的深度理解和处理。</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技术原理解析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智能语义识别基于自然语言处理（NLP）技术，利用算法对文本进行分词、句法分析等，进而提取关键信息，完成语义理解。</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智能语义识别在客服机器人、搜索引擎、内容推荐等领域有着广泛应用，有效提升了人机交互的效率和智能化水平。</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精准答案匹配</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精准答案匹配技术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利用高级算法和机器学习模型，从大量数据中提取关键信息，快速准确地找到与用户问题最相关的答案。</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提高搜索效率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通过精准答案匹配技术，能够显著提升搜索引擎的响应速度和准确性，为用户提供更满意的搜索结果。</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3" y="1627201"/>
            <a:ext cx="3040515" cy="32672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优化用户体验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精准答案匹配不仅提高了搜索效率，还减少了用户在海量信息中筛选的时间，从而极大地提升了整体的用户体验。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03</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技术实现原理</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3047</Words>
  <Application>WPS 演示</Application>
  <PresentationFormat>全屏显示(4:3)</PresentationFormat>
  <Paragraphs>301</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2025-10-09T09:36:00Z</dcterms:created>
  <dcterms:modified xsi:type="dcterms:W3CDTF">2025-10-09T09:35:30Z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3921FF3F5A754744A66BF207B41CA14A_12</vt:lpwstr>
  </property>
  <property fmtid="{D5CDD505-2E9C-101B-9397-08002B2CF9AE}" pid="3" name="KSOProductBuildVer">
    <vt:lpwstr>2052-12.1.0.22529</vt:lpwstr>
  </property>
</Properties>
</file>