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 type="screen16x9"/>
  <p:notesSz cx="6858000" cy="9144000"/>
  <p:custDataLst>
    <p:tags r:id="rId3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gs" Target="tags/tag1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图片翻译精准呈现之道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18D6B"/>
                </a:solidFill>
                <a:latin typeface="微软雅黑" panose="020B0503020204020204" charset="-122"/>
              </a:rPr>
              <a:t>跨语言视觉信息转化解析</a:t>
            </a:r>
            <a:endParaRPr sz="30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语义转换机制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语义理解是人工智能中的核心技能，它通过分析文本的含义和上下文，实现自然语言处理。该机制使机器能够准确解读用户的查询和指令，提高交互效率。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语义理解的机制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图片翻译依赖于深度学习中的翻译模型，这些模型通过大量双语数据训练，学习两种语言之间的对应关系。此过程确保翻译结果的准确性和流畅性。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翻译模型构建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将图像内容转换为文本信息需要复杂的算法，包括图像特征提取、语义映射等步骤。这一机制确保了图片翻译的高质量输出，满足用户需求。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图像与文本结合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质量保障体系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精准度优化策略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提高翻译准确性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通过优化算法和增强机器学习模型，可以显著提高图片翻译的准确性，确保输出文本的高质量。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强化训练数据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收集更丰富、多样的训练样本，包括不同领域和风格的图片，有助于模型更好地理解和翻译复杂内容。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引入反馈机制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建立用户反馈系统，及时调整和优化翻译结果，持续改进翻译质量，以适应不断变化的需求。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多语言适配方案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多语言适配基础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多语言适配是确保软件或应用能够在不同语言环境中运行的技术，通过本地化和国际化实现。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0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关键技术分析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涉及翻译工具、API接口、文本编码等技术，以支持多种语言的无缝切换与显示。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041" y="1627200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实施步骤详解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从需求分析到测试验证，详细阐述多语言适配的实施过程，确保项目成功落地。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校对修正方法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语法错误修正方法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通过对比分析原句和目标句，识别并纠正语法错误。利用专业校对工具辅助审查，确保文本准确性和流畅性。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用词不当调整技巧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针对翻译中常见用词不当问题，采用同义词替换、语境适配等策略进行修正。同时，关注文化差异，确保词汇选择得当。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句子结构优化建议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分析句子成分，调整语序，以符合目标语言习惯。避免冗长复杂句式，使译文更简洁明了，提高可读性。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工具选型指南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主流软件对比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主流图片翻译软件概览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介绍当前市场上流行的几款图片翻译软件，包括它们的功能特点和用户评价。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软件功能对比分析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深入比较各大软件在图片识别、语言覆盖范围、翻译准确性等方面的性能差异。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用户体验与市场反馈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汇总用户对各软件的使用感受和满意度，以及市场研究机构的相关报告，为选择提供参考。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功能模块解析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图片翻译功能概述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图片翻译功能通过先进的图像识别和自然语言处理技术，将图片中的文字内容翻译成目标语言，实现跨语言的信息交流。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核心技术解析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该功能融合了深度学习、光学字符识别（OCR）等前沿技术，能够精准识别图片中的文字，并结合强大的翻译引擎，实现高效准确的翻译效果。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应用场景展示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图片翻译功能适用于多种场景，如国际旅行、学术研究、跨境电商等，帮助用户跨越语言障碍，轻松获取所需信息。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操作效率评估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操作效率评估方法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通过分析任务完成时间和资源消耗，评估翻译操作的效率。包括自动化工具与手动翻译的时间对比，以及错误率和修正速度的考量。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影响因素分析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探讨影响图片翻译操作效率的主要因素，如图像清晰度、语言差异性及翻译软件的性能等。这些因素对整体效率产生显著影响。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提升策略建议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提出提升图片翻译操作效率的策略，包括优化图像预处理流程、选择高效的翻译软件和工具，以及加强翻译人员培训和团队协作。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行业应用案例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图片翻译概述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核心流程拆解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质量保障体系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工具选型指南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行业应用案例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常见问题应对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跨境电商场景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随着跨境电商的兴起，商家需要将产品图片翻译成不同语言，以便吸引全球消费者。这要求翻译服务能够准确传达商品信息和吸引点。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跨境电商图片翻译需求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利用先进的图像识别和自然语言处理技术，可以实现图片内容的自动翻译。这些技术不仅提高翻译效率，还能保持图片原有风格和视觉效果。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图片翻译技术应用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通过优化图片翻译流程，确保跨文化背景下的用户能够轻松理解产品信息。同时，结合用户反馈调整翻译策略，以更好地满足国际市场的需求。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提升用户体验策略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学术研究辅助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图片翻译技术概述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图片翻译是将图像内容转换为文本的技术，利用深度学习算法和大规模数据集训练。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学术研究中的应用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在学术领域，图片翻译有助于快速获取视觉信息，提升研究效率，尤其在文献检索与资料整理中。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随着技术进步，图片翻译将更精准、高效，并拓展至更多场景，如医疗影像分析、文化遗产保护等。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文旅导览实践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文旅导览实践概述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探讨如何将图片翻译融入文化旅游导览，增强游客体验。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提升导览互动性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利用图片翻译技术，使导览更加生动有趣，促进文化交流。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强化文化传播效果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通过精准的图片翻译，加深游客对文化景点的理解与认同。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常见问题应对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模糊文本处理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模糊文本定义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模糊文本指图像中因质量、对比度低或光线不足等原因导致文字难以识别的情况，常见于老旧照片或低分辨率图片。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模糊文本影响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模糊文本会严重影响信息传达的准确性和效率，降低文档的可用性，尤其在需要快速获取关键信息的场景下尤为突出。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模糊文本处理方法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针对模糊文本，可通过图像增强技术提升清晰度，如锐化、对比度调整等；或使用光学字符识别（OCR）技术提取可读文字，提高文本识别率。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特殊符号转译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特殊符号通常指非常规字符或符号，用于表达特定含义或情感，如笑脸表情、心形符号等。在翻译过程中需准确识别并恰当转译这些符号。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特殊符号定义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不同地区对特殊符号的理解和接受程度各异，翻译时应充分考虑文化背景差异，确保符号传达的信息被正确理解，避免误解或不适。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文化差异考量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利用现代翻译软件和工具，结合人工校对，确保特殊符号在翻译过程中得到准确处理。同时，探索更高效、智能的符号转译方法，提升翻译质量和效率。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技术实现途径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格式保留技巧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格式保留的重要性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在图片翻译过程中，保持原始图片的格式至关重要。这不仅涉及分辨率和颜色深度的一致性，还包括文件类型、元数据等细节的准确转换。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常见格式类型介绍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常见的图片格式包括JPEG、PNG、GIF等。每种格式都有其独特的特点，如JPEG适合照片，PNG适用于透明背景图像，了解这些差异有助于选择最佳格式进行翻译。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格式转换工具推荐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市面上有多种图片格式转换工具，如Adobe Photoshop、GIMP等。这些工具不仅支持多种格式之间的转换，还能确保图片质量不受影响，是处理图片翻译的理想选择。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AI深度整合方向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AI深度整合概述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通过将人工智能技术与各领域深度融合，实现智能化升级。包括自然语言处理、图像识别等关键技术应用，推动行业创新与发展。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核心技术解析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探讨AI在图片翻译中的核心作用，如图像识别技术对多语种图片的精确解析，以及自然语言处理技术对翻译结果的优化调整。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应用场景展望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展望未来，AI深度整合将在更多领域展现强大潜力，如医疗影像翻译、跨文化教育交流等，为全球信息无障碍流通提供有力支持。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实时交互升级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实时交互技术简介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实时交互技术指在用户操作时，系统能即时响应并提供反馈的能力。它通过减少延迟和增强体验，提升了用户的满意度和效率。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实时交互的应用场景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从在线客服到虚拟现实游戏，实时交互技术已广泛应用于多个领域。它不仅增强了用户体验，还推动了相关产业的发展和技术革新。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实时交互的未来趋势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随着5G、物联网等技术的发展，实时交互将更加普及和高效。未来，它将在智能家居、远程医疗等领域发挥更大的作用，进一步改变我们的日常生活。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图片翻译概述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跨模态融合展望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跨模态数据融合技术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通过深度学习模型，实现图像与文本等多源数据的高效整合，提升信息解读的准确性和广度。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未来发展趋势预测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随着计算能力提升和算法创新，跨模态融合将在医疗、教育等领域展现更广阔的应用前景。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面临的挑战与机遇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数据隐私、模型训练成本等问题需解决，同时技术进步为跨领域合作提供了更多可能性。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定义与范畴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图片翻译定义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图片翻译是指将图像中的文字或符号转换为可读文本的过程，常用于多语言环境下的沟通与信息传递。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图片翻译技术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采用光学字符识别（OCR）技术，通过分析图像中的像素模式来识别文字，实现自动翻译。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应用场景分析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广泛应用于文档管理、国际交流、历史文献研究等领域，极大地提升了信息获取的效率和准确性。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应用场景解析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图片翻译技术利用深度学习模型，将图像内容转换为文字，实现跨语言信息交流。适用于多语言环境下的信息获取与分享。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图片翻译技术简介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图片翻译技术广泛应用于跨境电商、国际新闻传播等领域。它帮助用户跨越语言障碍，快速获取全球信息，促进国际合作与文化交流。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应用场景分析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随着人工智能技术的不断进步，图片翻译的准确性和效率将持续提升。未来，该技术有望在更多领域得到应用，如医疗影像解读、艺术鉴赏等。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技术实现原理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图片翻译技术概述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图像翻译是计算机视觉领域的一个重要分支，主要涉及将图像内容从一种语言转换为另一种语言的过程。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关键技术原理解析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图像翻译技术依赖于深度学习模型，特别是卷积神经网络（CNN）和循环神经网络（RNN），以及它们在图像特征提取和序列建模上的应用。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应用场景与挑战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图像翻译技术已被应用于多语言图像搜索、跨文化交流等领域，但在处理复杂语义关系和保持高质量输出方面仍面临挑战。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核心流程拆解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图像预处理阶段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图像预处理的重要性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图像预处理是图片翻译前的关键步骤，包括灰度化、二值化等，以提高后续处理的准确性和效率。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常用预处理方法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常用的图像预处理方法包括直方图均衡化、边缘检测等，通过这些方法可以有效改善图像质量，为翻译提供更好的基础。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9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预处理效果评估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对预处理结果进行评估，确保其达到预期效果，为后续的图片翻译工作奠定坚实基础。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OCR文字识别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OCR文字识别技术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OCR（光学字符识别）技术是一种将印刷或手写文本转换为数字文本的技术。通过高精度的图像分析，能够快速准确地提取图像中的文字信息。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OCR技术应用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OCR技术广泛应用于文档数字化、表单填写、语言翻译等领域。在自动化办公和信息处理中发挥着重要作用，提高了工作效率。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OCR技术优势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OCR技术具有高效、准确、便捷的特点。能够自动识别并转换大量文本，减少人工输入错误，提高工作效率。同时支持多种语言和字体识别，适应性强。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4096</Words>
  <Application>WPS 演示</Application>
  <PresentationFormat>全屏显示(4:3)</PresentationFormat>
  <Paragraphs>348</Paragraphs>
  <Slides>31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8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2025-10-09T09:37:00Z</dcterms:created>
  <dcterms:modified xsi:type="dcterms:W3CDTF">2025-10-09T09:36:51Z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B0F7F4D44C774EC0A68828CB750ACA10_12</vt:lpwstr>
  </property>
  <property fmtid="{D5CDD505-2E9C-101B-9397-08002B2CF9AE}" pid="3" name="KSOProductBuildVer">
    <vt:lpwstr>2052-12.1.0.22529</vt:lpwstr>
  </property>
</Properties>
</file>