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数字返利赋能商业新生态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精准营销驱动价值增长引擎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区块链溯源应用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区块链技术通过分布式账本记录商品从生产到销售的全过程，确保信息透明、不可篡改，提升消费者对产品的信任度。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区块链溯源技术概述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利用区块链溯源技术，可有效追踪食品来源及流通过程，保障食品安全，增强消费者信心，促进产业健康发展。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溯源在食品产业的应用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区块链技术使供应链各环节信息公开透明，便于监管和质量控制，降低假冒伪劣产品风险，优化资源配置。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提高供应链透明度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智能合约分配逻辑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智能合约定义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智能合约是一种运行在区块链上的自执行合同，无需中介即可自动执行。通过代码确保交易的透明性和不可篡改性。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分配逻辑设计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设计智能合约时需明确资产和收益的分配规则，确保分配过程的公平和透明。采用加密算法保障数据安全，防止篡改。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自动化执行流程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智能合约在满足预设条件时自动执行，无需人工干预。此特性不仅提高效率，还能减少人为错误，增强信任度。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用户行为影响研究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消费决策改变趋势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数字化消费行为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随着互联网和移动技术的发展，消费者越来越倾向于在线购物，数字返利作为一种新兴的促销方式，正逐渐改变人们的消费决策。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用户偏好的变化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数字返利通过提供实时优惠、积分奖励等方式，满足消费者对即时满足感的需求，这种趋势促进了用户从传统购物向数字平台转移。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商家策略调整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面对消费行为的数字化转型，商家开始采用数字返利作为吸引顾客的手段，通过数据分析优化营销策略，以适应消费者习惯的改变。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忠诚度提升数据模型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忠诚度提升模型概述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通过分析用户行为与消费数据，构建预测用户忠诚度的模型，帮助企业制定精准营销策略。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数据驱动决策过程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利用机器学习算法分析客户购买习惯和偏好，实现个性化推荐，增强用户粘性，提升品牌忠诚度。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模型优化与调整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定期更新模型参数，根据市场反馈和消费者行为变化，不断优化模型，确保其预测准确性和实用性。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企业战略价值评估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获客成本优化空间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优化获客成本策略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通过分析市场趋势与消费者行为，精准定位目标客户群，采用高效营销手段如社交媒体、内容营销等，降低获客成本。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利用数字返利吸引新用户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结合数字返利机制，设计吸引人的优惠活动，激发潜在客户的购买欲望，实现低成本快速获取新用户的目标。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提升现有客户价值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通过会员制度、积分奖励等方式增加客户粘性，鼓励老客户推荐新客户，提高单个客户的平均消费额，间接降低获客成本。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私域流量沉淀策略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构建私域流量池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通过社交媒体、官网等渠道，吸引用户关注，形成稳定的私域流量基础，为后续的精准营销提供支撑。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精细化用户管理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利用数据分析工具，对用户行为进行深入分析，实现用户分层和标签化，为不同用户提供个性化服务与产品推荐。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内容营销策略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结合用户需求，制定高质量内容营销计划，如博客文章、视频教程等，增强用户粘性，促进口碑传播和品牌忠诚度的提升。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合规风险防控体系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反洗钱监管要点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反洗钱监管核心概念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反洗钱监管旨在通过法律和行政手段预防、检测和打击洗钱活动，保护金融系统安全，维护社会经济秩序稳定。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主要监管法规与措施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各国根据国际标准制定相关法规，如《联合国打击跨国有组织犯罪公约》，同时采取监控交易、报告可疑行为等措施强化执行力度。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关键监管领域与技术应用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重点关注金融机构及其客户身份验证，利用大数据、人工智能等技术提升识别和追踪洗钱行为的能力，确保监管有效性。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数字返利概念解析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行业应用场景分析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技术实现路径拆解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用户行为影响研究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企业战略价值评估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合规风险防控体系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未来演进方向展望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税务筹划注意事项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在进行数字返利的税务筹划时，必须遵守国家税法规定，确保所有操作合法合规，避免因违规操作带来的法律风险。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税务筹划合规性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企业应充分利用国家和地方政府提供的税收优惠政策，通过合理的税务筹划减少税负，提高资金使用效率，促进企业发展。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合理利用税收优惠政策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在实施数字返利活动时，需注意防范潜在的税务风险，如不当操作可能引发的税务稽查问题，确保企业财务健康稳定运行。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防范税务风险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未来演进方向展望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Web3.0生态整合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Web3.0与数字返利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探讨Web3.0时代中数字返利的概念，分析其如何通过区块链技术实现透明、去中心化的用户奖励系统。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生态整合策略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介绍在Web3.0生态系统中实施的数字返利策略，包括激励机制设计、合作伙伴选择及用户参与促进方法。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技术驱动的变革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分析区块链等关键技术如何推动数字返利模式的创新，提升效率和透明度，同时保障用户数据安全。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元宇宙场景延伸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元宇宙场景定义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元宇宙是一种虚拟空间，通过虚拟现实、增强现实等技术创造沉浸式体验。用户可以在其中进行社交、娱乐、购物等活动。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元宇宙中的商业机会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元宇宙为商家提供了新的营销平台。品牌可以通过创建虚拟店铺、举办活动等方式吸引用户，实现产品销售和品牌推广。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0"/>
            <a:ext cx="3040540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元宇宙对消费者行为的影响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元宇宙改变了消费者的购物习惯。虚拟试衣、在线体验等互动功能提升了购物体验，使消费者更愿意在虚拟世界中消费。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数字返利概念解析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定义与核心机制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数字返利定义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数字返利是指通过数字化手段，向消费者返还一定比例的购物金额或积分，以增加用户粘性和提高复购率。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核心机制解析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核心机制包括积分累计、消费返现、好友推荐奖励等，通过算法优化实现精准营销和高效转化。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技术支撑与创新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利用大数据分析、人工智能等先进技术，实现个性化推荐和智能决策，提升用户体验和商业价值。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运作模式分类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通过消费者在特定平台或商家消费后立即获得一定比例的现金返还，增强购物体验，提高客户忠诚度。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直接返利模式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消费者通过购物积累积分，达到一定数量后可兑换商品或抵扣现金，激励长期购买行为，增加复购率。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积分累积返利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鼓励现有顾客推荐新客户，每成功推荐一位即可获得一定数额的返利或优惠，利用社交网络扩大用户基础。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推荐奖励返利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行业应用场景分析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电商领域实践案例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电商平台返利模式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数字返利是电商通过技术手段，对消费者购物行为进行数据分析，提供个性化的返现或折扣优惠，以增强用户黏性和促进复购。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典型案例分析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京东和淘宝等平台利用大数据和算法，实现精准营销，为不同用户提供定制化的返利方案，有效提升销售业绩和品牌忠诚度。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实施效果评估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数字返利策略显著提高了用户的购买频次和客单价，同时增强了用户满意度和口碑传播，为电商企业带来长期价值。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金融支付融合方案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融合方案概述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数字返利金融支付融合方案旨在通过技术创新，将传统支付方式与现代数字技术相结合，提供更便捷、高效的金融服务体验。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技术实现路径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采用云计算、大数据、区块链等前沿技术，构建安全、稳定的支付环境，确保交易过程的透明性和不可篡改性，提升用户信任度和满意度。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应用场景拓展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融合方案不仅适用于日常消费场景，还可拓展至企业供应链管理、跨境支付等领域，为企业和个人提供全方位、多元化的金融解决方案。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技术实现路径拆解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2806</Words>
  <Application>WPS 演示</Application>
  <PresentationFormat>全屏显示(4:3)</PresentationFormat>
  <Paragraphs>263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2025-09-30T16:06:00Z</dcterms:created>
  <dcterms:modified xsi:type="dcterms:W3CDTF">2025-09-30T16:06:15Z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171260383B5E4A12999F87C1D93E3D4C_12</vt:lpwstr>
  </property>
  <property fmtid="{D5CDD505-2E9C-101B-9397-08002B2CF9AE}" pid="3" name="KSOProductBuildVer">
    <vt:lpwstr>2052-12.1.0.22529</vt:lpwstr>
  </property>
</Properties>
</file>