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AI赋能音乐视频新纪元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智能创作与视听革新融合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场景构建要点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场景构建是AIMV的核心，通过模拟真实环境提升模型学习效率，确保决策准确性和实用性。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场景构建重要性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利用深度学习、计算机视觉等技术，精确捕捉并理解场景细节，为AI提供丰富的训练数据。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根据反馈调整场景设定，不断优化模型性能，确保AI系统在多变环境中保持高效适应性。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持续优化与迭代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角色设计逻辑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角色设计逻辑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角色设计逻辑是AIMV核心，基于算法和数据驱动，确保角色行为与背景故事、环境互动等高度一致。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AIMV中的角色具备多种核心技能，如内容生成、语言精炼、主题紧扣等，以适应不同场景需求。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基本原则与限制条件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遵循紧扣主题、简洁明了、格式一致的基本原则，并严格遵守无口语化、无冗余、标题数量等限制条件。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音乐融合策略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节奏匹配原则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节奏匹配原则概述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节奏匹配指音乐作品中不同部分间的速度和时间关系，确保整体和谐统一。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节奏匹配的重要性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良好的节奏匹配能增强音乐表现力，提升听众的听觉享受，对作品成功至关重要。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实现节奏匹配的方法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通过精确计算和调整各部分速度及长度，运用特定音乐技术手段实现完美节奏匹配。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音效叠加技巧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音效叠加原理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音效叠加是一种将多个音频信号组合成单一输出的技术，通过调整音量、频率和相位等参数，实现声音的混合与增强。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音效叠加广泛应用于音乐制作、电影后期及游戏音效设计中，提升作品的层次感和沉浸感，增强观众的听觉体验。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技术要点解析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掌握音量平衡、频率匹配和相位对齐是音效叠加的关键。合理运用这些技巧，能创造出和谐且富有层次感的声音效果。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叙事结构优化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冲突设置方法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冲突类型分类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根据冲突性质和来源，可分为内部冲突、外部冲突、角色冲突、情感冲突等，每种冲突对剧情发展和角色塑造都有不同影响。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冲突设置技巧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通过精心设计情节、人物性格矛盾、意外事件等方式设置冲突，使故事更具张力和吸引力，同时促进角色成长和故事深入发展。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冲突解决策略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冲突的解决需考虑合理性和逻辑性，可通过和解、妥协、牺牲等多种方式实现，确保故事结局圆满且符合人物设定和主题表达。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情感递进路径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情感识别基础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通过分析面部表情、语音语调等，识别个体的情绪状态。是人工智能在处理人类情感方面的重要基础技能。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情感理解进阶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不仅识别情绪，更深入理解情绪背后的原因和含义。利用自然语言处理技术，解析用户言语中的情感倾向。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情感影响与反馈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基于对情感的深入理解，AI能够提供更加个性化的服务和反馈。如根据用户情绪调整交互策略，提升用户体验。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交互体验设计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观众参与模式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互动问答环节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本环节通过实时提问与回答，让观众直接参与演讲内容讨论，提高互动性和参与感，同时加深对主题的理解。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观众投票机制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采用电子投票或举手表决等方式，让观众在特定议题上表达意见，增加现场氛围的活跃度，并收集反馈数据以优化演讲内容。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现场演示体验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结合AI技术，设置互动展示区，让观众亲身体验AI应用，如语音识别、图像处理等，直观感受AI的实用性和趣味性。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 MV概念解析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创作流程拆解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视觉风格塑造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音乐融合策略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叙事结构优化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交互体验设计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多端适配方案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响应式设计通过调整网页布局和样式，使内容在不同设备和屏幕尺寸上都能良好显示。核心在于使用灵活的网格系统和媒体查询技术。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响应式设计基础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为保证用户体验一致，需对网站进行跨平台适配。包括移动优先原则、断点控制等策略，确保在各种设备上均能提供优化的浏览体验。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多端适配策略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通过模拟不同设备环境进行测试，及时发现并解决适配问题。利用性能监控工具持续优化加载速度和交互流畅性，提升用户满意度。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持续测试与优化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广告营销实践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广告创意策划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通过市场调研和目标用户分析，制定创新且符合品牌定位的广告策略，确保内容吸引力与传播效果。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数字营销执行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利用社交媒体、搜索引擎优化及电子邮件营销等手段，实施精准投放，提升品牌在线曝光率与互动参与度。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效果评估与优化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通过数据分析工具监控广告表现，及时调整策略以优化ROI，不断迭代广告方案，实现营销目标最大化。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教育培训创新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2714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教育培训创新概述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探讨教育培训领域的最新趋势与实践，通过技术革新提升学习效率和质量。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3227148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在线学习平台发展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分析在线教育平台的兴起，如何利用网络资源打破地域限制，实现个性化学习。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7" y="1627201"/>
            <a:ext cx="3040499" cy="3227148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虚拟现实在教学中的应用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介绍虚拟现实技术如何为学生提供沉浸式学习体验，促进理解和记忆。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技术突破方向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自然语言处理是AI的核心技术，涉及文本理解、生成等。通过算法优化，实现机器对人类语言的理解与交流，广泛应用于搜索引擎和智能客服等领域。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自然语言处理技术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机器学习和深度学习是AI的重要分支，通过算法训练模型进行自我学习。深度学习在图像识别、语音识别等领域表现出色，推动了AI技术的飞速发展。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机器学习与深度学习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数据挖掘与分析是AI的核心应用之一，通过对海量数据的挖掘和分析，提取有价值的信息。该技术在金融风控、市场预测等方面具有重要价值。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数据挖掘与分析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内容生态演变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内容生态演变概述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内容生态随着互联网的发展，从文字到多媒体，再到现在的AI驱动内容，经历了多次重大变革。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AI在内容生成中的角色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人工智能技术在内容生态中扮演着越来越重要的角色，不仅提高了内容生产的效率，还拓展了内容的多样性和个性化。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随着技术的不断进步，预计AI将在内容创作、分发及消费等方面发挥更大作用，推动内容生态向更加智能化、个性化方向发展。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AI MV概念解析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人工智能定义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人工智能指由人造系统所表现出来的智能行为，能够执行学习、推理、识别等任务。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人工智能范畴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涵盖机器学习、自然语言处理、计算机视觉等领域，广泛应用于医疗、金融、交通等行业。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人工智能发展历程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从早期符号主义到现在的深度学习，人工智能技术不断进步，推动社会各领域变革。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技术驱动力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从最初的符号推理到深度学习，AI技术经历了多次革命性发展，推动了计算能力的飞跃和应用领域的拓宽。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人工智能技术演进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深度学习作为AI的重要分支，通过多层神经网络模拟人类大脑处理信息的方式，极大提升了机器的识别与学习能力。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深度学习推动力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人工智能已广泛应用于医疗、教育、金融等多个领域，通过优化决策过程和提升效率，为各行业带来革新。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AI在各领域应用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创作流程拆解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脚本策划阶段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脚本策划核心流程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脚本策划是AIMV制作的关键，涉及故事构思、角色设定、对白创作等环节，确保内容连贯且吸引人。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创意思维激发策略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运用头脑风暴、逆向思维等方法激发创意，结合目标受众特点，打造独特而富有吸引力的故事情节。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技术与艺术融合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在脚本策划中巧妙融合前沿AI技术与艺术表现手法，提升作品科技感与观赏性，增强观众沉浸体验。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模型训练环节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数据准备与预处理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模型训练前，需收集并清洗相关数据，确保数据质量和一致性，为后续模型训练提供坚实的基础。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模型选择与优化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根据任务需求选择合适的模型架构，并通过交叉验证等方法调整超参数，以期达到最优的预测效果。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训练与评估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利用准备好的数据对模型进行迭代训练，同时通过测试集评估模型性能，不断调整策略直至满足预期目标。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视觉风格塑造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2975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2025-10-09T08:55:00Z</dcterms:created>
  <dcterms:modified xsi:type="dcterms:W3CDTF">2025-10-09T08:54:36Z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360EF7638EF14665A228C11DB31DF0BE_12</vt:lpwstr>
  </property>
  <property fmtid="{D5CDD505-2E9C-101B-9397-08002B2CF9AE}" pid="3" name="KSOProductBuildVer">
    <vt:lpwstr>2052-12.1.0.22529</vt:lpwstr>
  </property>
</Properties>
</file>