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AI赋能文字表达升级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智能技术驱动内容优化革新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语义理解模型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语义理解模型是人工智能领域的重要技术，旨在使机器能够理解和处理自然语言，实现与人类相似的交流能力。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语义理解模型概述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该模型基于深度学习、自然语言处理等技术，通过训练大量数据，学习语言的语法、语义和上下文关系，实现对文本信息的精准理解。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关键技术与原理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语义理解模型广泛应用于智能客服、内容推荐、情感分析等领域，但仍需解决多义性、语境依赖等挑战，以提升模型的准确性和实用性。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应用场景与挑战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风格迁移算法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风格迁移概述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风格迁移算法是一种将图像的风格特征转移到另一幅图像的技术，使得目标图像在保持原有内容的同时，获得新的艺术效果。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关键技术与实现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风格迁移主要依赖深度学习模型，特别是卷积神经网络(CNN)，通过训练生成对抗网络(GAN)来学习并合成新图像。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应用场景与价值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该技术广泛应用于艺术创作、图像编辑等领域，为艺术家和设计师提供了全新的创意工具，同时也推动了计算机视觉技术的发展。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优势特性展示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智能润色功能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智能润色功能概述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智能润色功能利用先进的自然语言处理技术，自动优化文本表达，提升文章的流畅性和阅读体验。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应用场景广泛性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该功能适用于多种文本类型，包括新闻稿、社交媒体帖文和专业论文，有效提高内容质量与吸引力。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通过深度学习算法，智能润色能精准捕捉语言习惯，提供个性化修改建议，显著改善文本的自然度和准确性。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逻辑优化机制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逻辑优化机制概述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介绍逻辑优化机制的基本概念及其在AI中的重要角色，通过调整算法和数据结构提高处理效率。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核心算法应用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详细阐述逻辑优化常用的核心算法，如剪枝技术、启发式搜索等，以及它们如何帮助AI系统提升性能。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实际案例分析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通过具体案例展示逻辑优化机制在不同AI应用中的实施效果，包括语音识别、图像处理等领域的显著进步。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媒体出版实践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媒体出版概述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媒体出版是信息传播的重要途径，包括书籍、杂志、报纸等多种形式。通过文字、图片和视频等媒介传递知识与文化，对社会发展产生深远影响。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实践案例分析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选取成功媒体出版案例进行分析，如《时间简史》的出版历程，探讨其选题策划、市场定位、营销策略等方面，为行业提供借鉴与启示。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创新技术应用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介绍在媒体出版中应用的创新技术，如AR/VR增强现实技术、大数据分析等，提升读者体验，推动传统出版业向数字化、智能化转型。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教育领域创新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在线教育平台的发展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随着互联网技术的飞速发展，在线教育平台如雨后春笋般涌现，为学习者提供了更加灵活、便捷的学习方式。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AI辅助教学的创新应用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人工智能技术在教育领域的创新应用，包括智能辅导系统、个性化学习路径设计等，极大地提高了教学效率和学习效果。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虚拟现实在教育中的探索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虚拟现实技术为教育带来了全新的体验方式，通过沉浸式的学习环境，使学习者能够更直观地理解和掌握知识。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实施路径规划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数据准备策略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数据收集方法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包括问卷调查、在线搜索和数据库查询等多种方式，旨在获取全面、准确且具代表性的数据。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数据预处理步骤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包括数据清洗、格式化转换和缺失值处理等关键步骤，以确保数据的质量和可用性。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数据存储策略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选择合适的存储格式和位置，如云存储或本地服务器，以便于数据访问和后续分析工作。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AI文字增强概述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优势特性展示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实施路径规划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效果评估体系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模型调优方法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数据预处理是模型调优的首要步骤，包括清洗、标准化和特征选择，以提高模型的训练效果和预测准确性。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数据预处理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超参数优化通过网格搜索、随机搜索或贝叶斯优化等方法，找到最优的模型参数配置，以提升模型性能。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超参数优化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正则化技术如L1、L2正则化和Dropout，用于防止过拟合，提高模型在训练集和测试集上的泛化能力。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正则化技术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效果评估体系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质量衡量标准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质量衡量标准概述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介绍AI文本增强的质量衡量标准，包括准确性、连贯性和创新性等核心指标，为评估AI生成内容提供参考。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准确性评估方法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阐述如何通过对比原文与AI生成内容的差异，评估文本的准确度，确保生成内容与原始意图相符。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连贯性与流畅性评价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讨论AI文本在逻辑结构和语言表达上的连贯性，以及如何通过自然语言处理技术提升内容的流畅度和可读性。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用户反馈机制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用户反馈机制概述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用户反馈机制是企业收集和分析客户意见的过程，旨在提升产品或服务质量，增强用户体验。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反馈收集方法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包括在线调查、社交媒体互动、客服记录等方式，有效捕捉用户真实需求与建议。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1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反馈处理流程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从接收、分类到响应的完整流程，确保每条用户反馈得到及时且有效的处理。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交互模式革新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通过融合图像、文本和声音等多种信息源，实现更自然的人机交互。这种技术能够提升用户体验，使设备更好地理解和响应人类需求。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多模态交互技术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利用VR和AR技术，创建沉浸式的交互环境，让用户在虚拟世界中体验真实感。这些技术广泛应用于教育、游戏和培训等领域，带来全新互动方式。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虚拟现实与增强现实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NLP技术使得机器能够理解并生成自然语言，从而实现与人类的流畅对话。这一技术在客服机器人、智能助手等方面具有广泛应用前景。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自然语言处理技术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跨语言融合方向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跨语言融合技术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跨语言融合技术通过算法和模型，实现不同语言间的文本、语音等数据的自动转换与理解，为多语种交流提供便利。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该技术广泛应用于机器翻译、多语种搜索引擎、国际会议同声传译等领域，有效打破语言障碍，促进全球信息流通。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随着深度学习技术的不断进步，跨语言融合将朝着更高精度、更广泛领域应用的方向发展，进一步推动全球化进程。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AI文字增强概述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定义与范畴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AI文字增强技术，通过算法优化文本内容质量与表达效果，广泛应用于内容创作、广告文案等领域。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自然语言处理（NLP）和机器学习是AI文字增强的核心，通过分析语言模式和用户偏好，提升文本的吸引力与可读性。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在新闻生成、社交媒体推广及个性化邮件撰写中，AI文字增强技术能够根据不同场景调整语言风格，提高互动率。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技术演进脉络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探讨人工智能从起源到现在的技术演进，包括符号推理、神经网络等关键阶段。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技术演进概述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分析AI发展中的关键技术里程碑，如深度学习、强化学习等，及其对行业的影响。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关键技术里程碑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预测AI技术的发展趋势，包括可能的新领域和技术进步，以及对社会的长远影响。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未来发展方向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核心应用场景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创作效率提升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内容生成技术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利用AI自动生成文本、图像和视频等多媒体内容，显著提高创作效率。适用于新闻撰写、广告设计等多种场景。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智能优化建议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AI分析大量数据，为创作者提供个性化优化建议，包括语法修正、风格调整等，使作品更加精炼和专业。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自动化编辑工具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集成自然语言处理与机器学习技术的编辑工具，能够自动完成文章润色、摘要提取等工作，节省大量编辑时间。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多模态适配方案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多模态适配概述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多模态适配方案是针对多种输入模式（如文本、图像、声音等）进行整合处理的技术，目的是提升AI系统的综合理解和交互能力。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包括内容生成、语言精炼、主题紧扣等核心技能，确保AI系统能够根据不同需求和场景，灵活适应并优化输出结果。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2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实际应用案例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通过分析多个行业的实际应用场景，展示如何利用多模态适配技术提高用户体验，实现更高效的人机交互。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关键技术解析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3036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2025-10-09T10:05:00Z</dcterms:created>
  <dcterms:modified xsi:type="dcterms:W3CDTF">2025-10-09T10:04:41Z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5027D4154ED447B2AFE6D33B0229E0C2_12</vt:lpwstr>
  </property>
  <property fmtid="{D5CDD505-2E9C-101B-9397-08002B2CF9AE}" pid="3" name="KSOProductBuildVer">
    <vt:lpwstr>2052-12.1.0.22529</vt:lpwstr>
  </property>
</Properties>
</file>