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 type="screen16x9"/>
  <p:notesSz cx="6858000" cy="9144000"/>
  <p:custDataLst>
    <p:tags r:id="rId3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8" Type="http://schemas.openxmlformats.org/officeDocument/2006/relationships/tags" Target="tags/tag1.xml"/><Relationship Id="rId37" Type="http://schemas.openxmlformats.org/officeDocument/2006/relationships/tableStyles" Target="tableStyles.xml"/><Relationship Id="rId36" Type="http://schemas.openxmlformats.org/officeDocument/2006/relationships/viewProps" Target="viewProps.xml"/><Relationship Id="rId35" Type="http://schemas.openxmlformats.org/officeDocument/2006/relationships/presProps" Target="presProps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AI分镜技术解析与应用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智能视觉创作的新维度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数据处理流程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数据收集是数据处理流程的初始阶段，涉及从多个渠道获取原始信息，如问卷调查、传感器监测等，确保数据的广泛性和多样性。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数据收集方法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数据清洗旨在去除噪声和不一致性，通过筛选、填充缺失值、处理异常值等方式，提高数据质量，为后续分析提供可靠基础。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数据清洗与预处理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在数据清洗完成后，进行深入分析并构建模型，应用统计方法和机器学习算法，揭示数据背后的趋势和模式，支持决策制定。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数据分析与建模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优势特性分析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效率提升显著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AI技术优化流程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通过AI算法对工作流程进行自动化处理，减少人为干预，提高任务执行的精准度和速度。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数据分析效率提升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AI在数据挖掘与分析中发挥关键作用，快速识别模式和趋势，为决策提供即时、准确的信息支持。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预测性维护应用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AI技术用于设备的预测性维护，通过实时监控和分析设备状态，预防故障发生，减少停机时间。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成本控制优化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成本控制重要性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成本控制是企业管理的重要环节，直接影响企业盈利能力和市场竞争力。通过优化资源配置、降低无效支出，实现经济效益最大化。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成本分析方法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采用成本分析工具如作业成本法、活动基础成本法等，对生产过程中各项费用进行详细分析，找出成本驱动因素，为优化策略提供依据。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实施成本控制措施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制定并执行有效的成本控制措施，如采购管理、库存控制和生产流程改进，减少浪费，提高资源利用效率，确保成本目标的实现。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行业影响评估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创作模式变革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创作模式指在创意过程中采用的方法和技巧，包括构思、组织、表达等环节，是影响作品质量的重要因素。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创作模式的定义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传统创作模式依赖个人经验和直觉，强调灵感和即兴发挥，往往具有独特性和不可复制性。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传统创作模式的特点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6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新型创作模式融合了技术与协作，通过数据驱动和团队协作，提高了效率和创新性，为创作者提供了更多可能性。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新型创作模式的优势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产业生态重构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产业生态定义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产业生态指不同企业、组织和个体在特定领域内形成的相互依存关系网络，通过合作与竞争推动技术进步和市场发展。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重构动因分析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当前技术革新、市场需求变化及全球化影响等多重因素促使传统产业生态面临重构，以适应新的经济环境和竞争格局。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未来趋势预测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预计未来产业生态将向更加开放互联、智能化和绿色可持续方向发展，通过创新合作模式提升整体竞争力和适应性。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典型应用案例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电影视觉预演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电影视觉预演概述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电影视觉预演是使用计算机生成的图像预览电影场景，帮助导演和制作团队在拍摄前预见最终效果。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技术应用与流程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包括3D建模、动画制作、光影渲染等步骤，通过软件如Maya和3ds Max实现，为电影制作提供重要指导。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行业影响与前景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视觉预演不仅提升影片质量，也降低了制作成本和时间。随着技术进步，其在影视行业中的地位将越来越重要。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短视频快速生成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短视频制作流程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从策划到发布，短视频制作涉及选题、脚本撰写、拍摄剪辑和优化推广等多个环节，每个步骤都要求精准高效。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快速生成技巧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利用AI技术可迅速完成视频内容创作，包括自动生成脚本、智能剪辑和特效添加，极大提升制作效率与质量。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平台选择与分发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选择合适的短视频平台并制定有效的分发策略，有助于扩大视频影响力，吸引更多观众。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AI分镜概念解析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应用场景分类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技术实现路径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优势特性分析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行业影响评估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典型应用案例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发展趋势展望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实践操作指南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常见挑战应对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未来价值空间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发展趋势展望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智能化迭代方向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自动化技术演进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随着计算机科学的发展，自动化技术已从简单的程序执行扩展到复杂的决策支持系统，极大地提高了生产效率和准确性。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机器学习与数据分析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利用大数据和机器学习算法，智能化系统能够自我学习和优化，实现更精准的预测和决策支持，推动行业创新与发展。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智能决策支持系统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集成人工智能技术的决策支持系统能够处理复杂信息，提供实时数据驱动的建议，帮助用户做出更加明智的选择。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跨领域融合潜力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跨领域融合意义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跨领域融合通过结合不同领域的知识和技术，促进创新和问题解决。这种融合能产生新的应用场景和产品，推动社会和经济发展。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融合带来的挑战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跨领域融合虽带来机遇，但也面临诸多挑战，如文化差异、沟通障碍和技术整合等。有效应对这些挑战是实现成功融合的关键。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随着科技不断进步，跨领域融合将更加普遍。人工智能、大数据与生物技术等领域的结合，预示着未来更多创新和突破的可能。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实践操作指南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工具选择建议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工具选择的重要性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选择合适的AI分镜工具是项目成功的关键。它直接影响到工作效率、成本控制以及最终成果的质量。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推荐工具列表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提供几款市场上评价较高的AI分镜软件，包括功能介绍和适用场景分析，帮助用户根据实际需求做出决策。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使用技巧与建议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分享一些高效使用AI分镜工具的技巧，如如何快速上手、优化工作流程等，旨在提升用户的操作效率和作品质量。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团队协作要点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设定清晰具体的目标，确保团队成员对共同目标有共识，这是实现高效协作的基础。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明确团队目标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根据成员的专业技能和兴趣分配任务，确保每个人都能发挥所长，提高工作效率。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角色分工明确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保持开放的沟通渠道，定期举行会议讨论进度和解决问题，促进信息共享和团队凝聚力。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建立良好沟通机制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常见挑战应对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版权合规问题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版权法的基本概念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版权法是保护文学、艺术和科学作品的法律，旨在保障作者对其创作享有的一系列专有权利，包括复制权、发行权和公开表演权等。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35296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AI生成内容的版权归属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当AI生成内容时，版权归属问题变得复杂。通常，如果内容是由人类提供指导或输入，那么人类创作者可能拥有版权；而完全由AI独立创作的成果则可能涉及不同的法律解释。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避免版权侵权的策略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为防止侵犯版权，应确保使用任何形式的内容前都获得合法授权。同时，合理使用规则提供了一定的灵活性，允许在特定条件下使用受版权保护的材料而不构成侵权。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艺术风格平衡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艺术风格平衡概念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讨论艺术创作中如何实现不同风格的和谐统一，强调在保持个人特色的同时融入多元文化元素。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平衡技巧实践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介绍几种常见的艺术风格平衡技巧，如色彩搭配、构图原则等，帮助艺术家在实践中达到理想效果。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成功案例分析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选取几个成功的艺术创作实例，分析其如何在多种风格间取得平衡，为读者提供具体参考与启发。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未来价值空间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AI分镜概念解析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元宇宙构建基石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元宇宙的核心技术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元宇宙构建依赖于多种技术，包括虚拟现实、增强现实和区块链技术，这些技术共同作用，为用户提供沉浸式体验。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虚拟世界的基础设施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元宇宙需要强大的网络连接和服务器支持，以确保数据传输速度和处理能力，从而构建一个稳定可靠的虚拟环境。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交互与用户体验设计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良好的用户体验是元宇宙成功的关键，涉及用户界面设计和交互方式的创新，以提供自然流畅的互动体验。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数字资产管理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数字资产管理概述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数字资产管理是指对数字资产进行有效管理和运营，以实现其最大价值的过程。包括资产收集、分类、存储和利用等方面。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资产分类与评估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将数字资产按照类型、价值和使用目的进行分类，并进行评估，以确定其市场价值和潜在收益，为后续管理提供依据。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安全与合规性管理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确保数字资产的安全性和合法性，采取加密、备份等技术手段防止数据丢失和泄露，同时遵守相关法律法规，确保资产管理的合规性。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定义与核心要素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AI分镜，即人工智能镜头语言，是利用AI技术对影视制作中的镜头进行智能规划和优化。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核心要素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包括场景识别、动作预测、镜头切换等，旨在提升影视制作的效率与质量，实现创意与技术的完美融合。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0" y="3365807"/>
            <a:ext cx="453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应用场景分类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影视制作领域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影视制作核心技能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影视制作涵盖剧本创作、导演指导、摄影摄像、后期剪辑等关键技能，共同构建影视作品。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剧本创作技巧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剧本是影视制作的基石，需具备创意构思、情节编排与角色塑造能力，为后续拍摄奠定基础。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后期剪辑要点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后期剪辑通过画面组合、音效搭配和色彩调整，提升影片观赏性，是影视制作的重要环节。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广告创意设计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创意构思的重要性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广告创意设计的核心在于独特而有效的创意构思，它能够吸引目标受众的注意力，并传达品牌的核心信息。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视觉元素的应用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在广告创意设计中，视觉元素如色彩、图形和布局等起到至关重要的作用，它们能够增强广告的吸引力和可读性。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文案与图像的平衡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优秀的广告创意设计需要文案与图像之间的良好平衡，确保两者相辅相成，共同构建引人入胜的广告内容。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技术实现路径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算法模型基础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算法模型概述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算法模型是人工智能的核心，通过数学和逻辑方法模拟人类思维过程，实现数据分析与决策支持。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基础理论框架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包括机器学习、深度学习等理论，为模型构建提供理论支撑，推动AI技术在各领域的应用与发展。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应用领域广泛性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算法模型广泛应用于图像识别、自然语言处理等领域，极大地促进了科技进步和社会发展的智能化转型。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3574</Words>
  <Application>WPS 演示</Application>
  <PresentationFormat>全屏显示(4:3)</PresentationFormat>
  <Paragraphs>329</Paragraphs>
  <Slides>32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9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2025-10-09T10:09:00Z</dcterms:created>
  <dcterms:modified xsi:type="dcterms:W3CDTF">2025-10-09T10:08:46Z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D4217EDD5BDB48EDAEAD9251DB6AEB94_12</vt:lpwstr>
  </property>
  <property fmtid="{D5CDD505-2E9C-101B-9397-08002B2CF9AE}" pid="3" name="KSOProductBuildVer">
    <vt:lpwstr>2052-12.1.0.22529</vt:lpwstr>
  </property>
</Properties>
</file>