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虚拟仿真技术应用解析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数字化实践与创新探索</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物理模型构建</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物理模型是通过数学和物理定律对现实系统进行简化的模拟，用以预测系统行为。在虚拟仿真中，构建精确的物理模型是实现仿真准确性的关键步骤。</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物理模型基础理论</a:t>
            </a:r>
            <a:endParaRPr sz="2100" b="1" i="0">
              <a:solidFill>
                <a:srgbClr val="F8B62D"/>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现代物理模型构建依赖于多种软件和工具，如MATLAB、COMSOL Multiphysics等。这些工具提供了从几何建模到物理场分析的全面功能，极大地提高了建模效率和精度。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建模工具与技术</a:t>
            </a:r>
            <a:endParaRPr sz="2100" b="1" i="0">
              <a:solidFill>
                <a:srgbClr val="F8B62D"/>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完成模型构建后，必须通过实验数据或现场测试来验证模型的准确性。根据验证结果调整参数，不断优化模型，以确保其在实际应用中的有效性和可靠性。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模型验证与优化</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参数校准规范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参数校准的重要性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参数校准是确保虚拟仿真系统准确反映物理现象的关键步骤。它涉及对仿真模型中所有参数进行精确设置，以匹配现实世界的复杂性。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校准流程概述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参数校准流程包括数据收集、分析、模型调整和验证四个主要阶段。每一阶段都需严格遵循科学方法，以确保结果的准确性和可靠性。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常见校准挑战及应对策略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在参数校准过程中可能会遇到数据不足、模型复杂性或外部干扰等问题。有效的应对策略包括增加数据源、优化算法和使用抗干扰技术等。</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实时渲染引擎解析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图形处理机制</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图形处理基础原理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探讨虚拟仿真中图形渲染的基础技术，包括光线追踪、着色器编程等核心概念，为高级图形处理奠定基础。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图像合成与编辑技术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介绍在虚拟仿真中实现图像合成与编辑的关键技术，如纹理映射、粒子系统等，增强场景的真实感和动态效果。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实时渲染优化策略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分析提高虚拟仿真图形处理效率的方法，包括数据压缩、多级细节技术和异步计算等，确保流畅的用户体验。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光影效果优化</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光影效果概述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光影效果在虚拟仿真中扮演着重要角色，通过模拟真实环境中光线与物体的交互，增强场景的真实感和沉浸感。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优化技术应用</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采用先进的算法和技术，如全局光照、实时阴影渲染等，对虚拟环境中的光影效果进行精细化处理，提升视觉效果。</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实际应用案例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展示光影效果优化在不同虚拟仿真项目中的应用实例，包括教育、游戏开发和产品设计等领域，体现其广泛影响和价值。</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人机交互实现方案</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输入设备适配</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输入设备适配概述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输入设备适配涉及将不同种类的输入设备与仿真系统无缝集成，确保用户操作流畅。</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常见输入设备类型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包括键盘、鼠标、触摸屏和语音识别设备等，每种设备都有其独特的适配要求和方法。</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适配策略与技术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采用接口标准化、驱动程序开发和用户交互优化等策略，提升输入设备的使用体验和兼容性。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反馈响应机制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实时反馈系统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通过虚拟仿真平台，用户操作行为可即时得到反馈，包括错误提示和正确操作的确认，帮助学习者及时纠正错误。</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动态调整机制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根据用户的操作和反应，模拟环境可动态调整难度或内容，以适应不同学习者的需要，提高学习效率。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数据驱动优化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收集用户在虚拟仿真中的交互数据，用于分析学习效果和行为模式，进而优化仿真环境和教学策略。</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典型行业应用案例</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医疗手术模拟</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医疗手术模拟概述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医疗手术模拟通过虚拟现实技术，为医生提供无风险的手术练习环境，提升手术技能与决策能力。</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技术实现路径</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包括三维建模、实时反馈和交互设计等关键技术，确保模拟场景的真实性和操作的流畅性。</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应用价值与前景</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医疗手术模拟不仅降低手术风险，还助力医学教育和研究，未来将更广泛地应用于临床实践。</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虚拟仿真技术概述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系统架构设计原理</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建模方法与流程</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实时渲染引擎解析</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人机交互实现方案</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典型行业应用案例</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性能评估指标体系</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开发工具链介绍</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数据驱动型创新</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未来发展趋势展望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工业产线调试</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工业产线调试是确保生产流程顺畅运行的关键步骤，涉及设备安装、参数配置及性能测试。</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工业产线调试概述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包括初步检查、功能验证、性能优化及安全评估，每个环节都需精确执行以保证生产线的高效稳定。</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调试过程关键步骤</a:t>
            </a:r>
            <a:endParaRPr sz="2100" b="1" i="0">
              <a:solidFill>
                <a:srgbClr val="F8B62D"/>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调试中常遇技术难题如设备兼容性和系统稳定性，通过技术创新和团队协作可有效解决这些问题。</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面临的挑战与解决方案</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性能评估指标体系</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帧率稳定性测试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帧率稳定性定义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帧率稳定性指视频或图像在播放过程中每秒钟显示的帧数保持恒定，是评估视觉体验质量的重要指标。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测试方法概述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通过模拟真实使用场景，记录不同条件下的帧率变化，分析其稳定性。常用工具包括帧率监测软件及硬件设备。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影响因素分析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帧率稳定性受多种因素影响，如处理器性能、显卡能力及网络状况等。深入分析有助于优化系统配置和提升用户体验。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延迟控制标准</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延迟控制定义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延迟控制是指对系统响应时间进行管理和优化的过程，确保在虚拟仿真环境中实时性和准确性。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通过先进的算法和硬件支持，如高速数据处理单元和低延迟网络，实现仿真过程中的即时反馈与控制。</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实施策略建议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采用分层处理、数据预处理等方法来减少延迟，同时定期评估和调整控制策略以应对变化的需求。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开发工具链介绍</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Unreal引擎特性</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Unreal引擎的实时渲染技术，能够提供高质量的视觉效果。通过高级图形处理和物理模拟，实现电影级别的图像品质，提升用户体验。</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实时渲染技术</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Unreal引擎支持多平台开发，包括PC、主机及移动设备。开发者可在一个统一的环境下进行设计、编码和测试，提高开发效率和产品适应性。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跨平台兼容性</a:t>
            </a:r>
            <a:endParaRPr sz="2100" b="1" i="0">
              <a:solidFill>
                <a:srgbClr val="F8B62D"/>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Unreal引擎拥有庞大的素材和插件资源库，涵盖各种美术、音效和工具插件。这为开发者提供了丰富的创作资源，加速项目进度并降低成本。</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丰富资源库</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Unity平台优势</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Unity平台概述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Unity是一款跨平台的游戏引擎，广泛应用于游戏开发、虚拟现实和增强现实等领域，因其强大的功能和友好的界面而受到开发者的青睐。</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高性能图形渲染</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Unity提供高效的图形渲染解决方案，支持多种图形API，包括OpenGL和DirectX，能够实现高质量的视觉效果，同时优化性能，确保流畅的游戏体验。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丰富的资源与工具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Unity拥有庞大的资源库和开发工具，包括模型、材质、动画以及物理模拟等，为开发者提供便捷的资源获取途径，加速项目开发流程，提升工作效率。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数据驱动型创新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AI融合实践</a:t>
            </a:r>
            <a:endParaRPr sz="3000" b="1" i="0">
              <a:solidFill>
                <a:srgbClr val="FFFFFF"/>
              </a:solidFill>
              <a:latin typeface="微软雅黑" panose="020B0503020204020204" charset="-122"/>
            </a:endParaRPr>
          </a:p>
        </p:txBody>
      </p:sp>
      <p:sp>
        <p:nvSpPr>
          <p:cNvPr id="4" name="New shape"/>
          <p:cNvSpPr/>
          <p:nvPr/>
        </p:nvSpPr>
        <p:spPr>
          <a:xfrm>
            <a:off x="1558800" y="1627200"/>
            <a:ext cx="3040516" cy="358738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AI与虚拟仿真结合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人工智能技术与虚拟仿真相结合，通过模拟真实世界环境，为科学研究、教育培训等领域提供高效、低成本的解决方案。</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58738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AI驱动的仿真优化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利用AI算法对虚拟仿真过程进行优化，提高仿真精度和效率，实现复杂场景的实时模拟，助力决策制定和问题解决。</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0"/>
            <a:ext cx="3040540" cy="358738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AI在仿真教学中的应用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AI融入虚拟仿真教学，创造互动式学习环境，通过智能评估和个性化指导，提升学生学习效率和兴趣，推动教育创新。</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云计算支持方案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云计算概述</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云计算是一种通过互联网提供计算资源和服务的模式，包括服务器、存储、数据库、网络、软件等。它具有按需自助服务、广泛网络访问的特点，并支持快速弹性扩展和成本效益优化。</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云计算优势</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云计算提供了灵活的资源分配、高效的数据管理、以及强大的可扩展性与安全性。这些特性使其成为企业IT转型的理想选择，能够显著降低运营成本并提升业务敏捷性。</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云计算应用场景</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云计算广泛应用于大数据分析、人工智能训练、远程办公、在线教育等领域。其高度的可定制性和灵活性使得不同规模的组织都能够根据自身需求选择合适的云服务解决方案。</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虚拟仿真技术概述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未来发展趋势展望</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元宇宙结合方向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元宇宙与虚拟现实</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元宇宙结合了增强现实、虚拟现实和区块链等技术，构建了一个虚拟且互联的数字世界。用户可以通过各种设备在其中进行互动和创造。</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元宇宙的商业应用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元宇宙不仅改变了娱乐方式，还为企业提供了新的营销平台。通过创建虚拟商店、品牌展示区等，企业能够以低成本接触更广泛的潜在客户。</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元宇宙的教育潜力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在教育领域，元宇宙提供了沉浸式学习体验。学生可以在虚拟环境中进行实验、参观历史场景或参与模拟训练，使学习过程更加生动有趣。</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跨学科融合潜力</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跨学科融合定义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跨学科融合指不同学科领域的知识、技能和方法相互渗透，共同解决复杂问题的过程。在虚拟仿真领域尤为重要，有助于创新解决方案。</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关键技术融合实例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如虚拟现实与人工智能结合，通过算法生成逼真环境；生物医学与计算机科学融合，开发用于疾病模拟的仿真工具。这些实例展示了跨学科融合的潜力。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跨学科人才培养策略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教育体系应鼓励学生跨学科学习，通过课程设计、项目合作等方式培养复合型人才。同时，企业也应提供跨学科培训机会，提升员工创新能力和解决问题的能力。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虚拟仿真定义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虚拟仿真是一种利用计算机技术模拟真实世界或想象环境的高级方法，通过创建虚拟环境进行实验和研究。</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虚拟仿真特点</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虚拟仿真具备高度的可定制性、重复性与安全性，能够在控制条件下进行复杂实验，有效降低成本并缩短研发周期。</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应用领域广泛</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虚拟仿真广泛应用于教育、军事训练、医疗手术模拟及工业设计等多个领域，提供沉浸式学习与操作体验，提高决策效率。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应用领域</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虚拟仿真技术在医学教育中应用广泛，通过模拟真实手术和诊断环境，提高学生的实践能力和应急反应速度。</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医疗教育模拟</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工业领域利用虚拟仿真进行员工培训，模拟复杂机械操作与维护过程，有效提升操作安全性和技能熟练度。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工业培训应用</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虚拟仿真在军事训练中发挥重要作用，通过模拟战场环境和作战策略，增强士兵的战术执行能力和团队协作精神。</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军事战术演练</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系统架构设计原理</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硬件组成模块</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硬件组成模块简介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虚拟仿真的硬件组成模块，包括计算机、传感器、执行器等关键组件，共同构建起仿真系统的物理基础。</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关键硬件设备功能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详细解析各关键硬件设备的功能与作用，如计算机负责数据处理与控制，传感器用于捕捉环境信息，执行器实现动作输出。</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硬件模块协同作用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阐述各硬件模块如何协同工作，以实现虚拟仿真系统的高效运行，确保仿真结果的准确性和可靠性。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软件交互逻辑</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交互界面设计原则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交互界面设计应遵循简洁、直观和用户友好的原则，确保用户能够轻松理解和操作软件功能。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事件驱动编程模型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事件驱动编程模型是虚拟仿真软件的核心逻辑，通过捕捉和响应用户行为或系统事件来控制程序流程。</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反馈与迭代机制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反馈机制允许用户在操作过程中获得即时反馈，而迭代机制则使软件能根据用户输入不断优化自身行为。</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建模方法与流程</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2025-10-09T08:15:00Z</dcterms:created>
  <dcterms:modified xsi:type="dcterms:W3CDTF">2025-10-09T08:14:44Z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584000102B934416AF29A5FE41731285_12</vt:lpwstr>
  </property>
  <property fmtid="{D5CDD505-2E9C-101B-9397-08002B2CF9AE}" pid="3" name="KSOProductBuildVer">
    <vt:lpwstr>2052-12.1.0.22529</vt:lpwstr>
  </property>
</Properties>
</file>