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虚拟几何体视觉解析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D8AE"/>
                </a:solidFill>
                <a:latin typeface="微软雅黑" panose="020B0503020204020204" charset="-122"/>
              </a:rPr>
              <a:t>数字建模与空间呈现</a:t>
            </a:r>
            <a:endParaRPr sz="30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实时形变控制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实时形变控制是虚拟几何体的核心功能，通过算法实现物体的动态变化，增强视觉效果和交互体验。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实时形变控制基础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采用物理引擎与数学模型结合，确保形变过程符合自然规律，同时支持自定义参数调整，满足不同场景需求。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关键技术概述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广泛应用于游戏开发、建筑设计、影视特效等领域，实现复杂场景下的即时修改与预览，提高工作效率与创作自由度。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应用场景展示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物理模拟效果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物理模拟原理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物理模拟通过数学模型和算法，精确再现物体在虚拟环境中的运动与交互，广泛应用于动画、游戏开发等领域。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实时渲染技术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实时渲染技术使虚拟几何体在计算机中即时呈现逼真的视觉效果，提升用户体验，常用于虚拟现实与增强现实应用。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碰撞检测与响应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碰撞检测是物理模拟中的关键，确保虚拟物体间相互作用的真实性。响应机制则决定物体碰撞后的行为，如反弹、穿透等。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可视化应用场景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工业设计辅助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虚拟几何体概述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虚拟几何体是通过计算机生成的三维模型，广泛应用于工业设计、建筑规划等领域，提高设计效率与准确性。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工业设计的辅助作用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虚拟几何体为设计师提供直观的预览效果，支持快速迭代和修改，显著提升产品设计的精确度与创新性。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实际应用案例分析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通过分析多个成功案例，展示虚拟几何体如何在实际项目中优化设计方案，缩短研发周期，降低成本。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建筑方案推演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建筑方案推演概述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通过虚拟几何体技术，建筑师可以在设计阶段进行详细的三维建模和动态演示，优化设计方案，提高项目实施的精确性和效率。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关键技术应用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利用先进的计算技术和软件工具，如BIM（建筑信息模型）和VR（虚拟现实），实现建筑方案的精确模拟与交互体验，为决策提供直观支持。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案例分析与实践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通过分析多个成功案例，展示如何运用虚拟几何体技术在建筑设计中实现创新思维，解决复杂问题，提升建筑项目的整体质量和市场竞争力。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算法实现基础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网格拓扑结构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网格拓扑结构定义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网格拓扑是一种常见的几何结构，由一系列规则排列的顶点和边组成，每个节点都与其相邻节点相连。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应用领域与优势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网格拓扑广泛应用于计算机图形、网络布线等领域，以其规则性和对称性，便于计算和设计优化。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构建方法与实例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构建网格拓扑通常遵循一定的数学模型，例如正多边形拼接，具体实例包括二维平面网格和三维立方体网络。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光照渲染技术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光照渲染技术概述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光照渲染技术是计算机图形学中的核心，通过模拟光与物体表面交互，生成逼真的视觉效果。关键技术包括光线追踪、全局光照等。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光线追踪原理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光线追踪模拟光线从光源出发，经过多次反弹后到达观察者的过程，以产生高质量的图像。它能够精确捕捉光线路径，提供更真实的光影效果。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全局光照实现方法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全局光照技术考虑场景中所有光源对最终图像的影响，通过光子映射、辐射度等算法实现。这些方法能更准确地反映复杂场景中的光照变化。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创新设计实践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参数驱动创作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参数驱动创作定义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参数驱动创作是一种基于数学模型和算法生成艺术作品的方法，通过调整参数来控制作品的形态、颜色等属性。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关键参数详解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在虚拟几何体的创作中，关键参数包括形状、尺寸、纹理和色彩等，这些参数共同决定了作品的整体风格和视觉效果。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参数调整技巧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掌握参数调整技巧是提高创作效率和质量的关键。通过不断试验和优化参数组合，可以创造出独特且富有创意的虚拟几何体作品。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虚拟几何体概述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基础类型解析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动态交互特性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可视化应用场景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算法实现基础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创新设计实践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跨领域融合案例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生成式艺术表达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生成式艺术是一种利用算法和程序创造艺术作品的方式，通过随机性和复杂性探索视觉表达的新领域。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生成式艺术概述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生成式艺术依赖于多种技术如机器学习、深度学习等，以及专门的软件工具，如GANs（生成对抗网络），以实现艺术创作。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关键技术与工具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从抽象画作到数字雕塑，生成式艺术在不同领域中展示了其独特魅力，为传统艺术形式带来创新视角和表现手法。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应用实例分析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跨领域融合案例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医学影像重构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医学影像重构简介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医学影像重构是通过计算机算法对扫描图像进行三维重建和分析，为诊断和治疗提供精确的解剖结构信息。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关键技术与方法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包括断层扫描、磁共振成像等技术，利用这些数据生成高分辨率的三维模型，帮助医生更好地理解病变位置和形态。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在临床中的应用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重构后的图像可用于术前规划、术中导航及术后评估，显著提高手术成功率并减少并发症，是现代医学不可或缺的工具。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游戏场景搭建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3988065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场景规划与设计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在游戏开发中，场景的规划和设计是基础工作之一。设计师需根据游戏主题、故事背景进行创意构思，合理布局空间结构，确保视觉体验的连贯性和吸引力。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1"/>
            <a:ext cx="3040542" cy="3988065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虚拟环境建模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利用3D建模软件创建游戏的虚拟环境，包括地形、建筑等元素。建模过程中需考虑物理特性、光照效果等因素，以提升场景的真实感和沉浸感。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96" y="1627201"/>
            <a:ext cx="3040542" cy="3988065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动态元素集成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将动态元素如角色活动、天气变化等融入到场景中，通过编程实现交互性增强游戏体验。动态元素的合理运用能有效提升场景的生动度和趣味性。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AI智能生成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利用深度学习和计算机图形技术，AI可以自动生成各种几何形状，如多面体、曲线等，广泛应用于艺术设计、游戏开发等领域。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AI生成虚拟几何体原理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在建筑设计、产品设计及虚拟现实中，虚拟几何体提供无限创意空间，使设计师能快速构建复杂模型，提升工作效率。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虚拟几何体应用场景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AI通过不断学习与反馈，持续优化生成的虚拟几何体，使其更符合用户需求和审美标准，实现高效且个性化的设计体验。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AI智能优化与迭代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元宇宙载体应用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虚拟几何体定义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虚拟几何体是元宇宙中的基本构建单元，通过算法生成，具备高度可定制性和交互性，用于构建虚拟环境和场景。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元宇宙载体应用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在元宇宙中，虚拟几何体作为载体，支持用户创建个性化空间、参与虚拟现实互动，推动沉浸式体验发展。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应用场景示例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从游戏世界到数字艺术展览，虚拟几何体在多个领域展现其潜力，为创作者和参与者提供无限想象与创造空间。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虚拟几何体概述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定义与特征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虚拟几何体概述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虚拟几何体是利用计算机技术构建的三维图形，具备高度逼真的视觉效果和交互能力。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主要特征解析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虚拟几何体具有可编辑性、可扩展性和实时渲染等特点，广泛应用于设计、教育等领域。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应用场景介绍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虚拟几何体在建筑设计、游戏开发、医学模拟等场景中发挥着重要作用，提升效率并增强用户体验。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应用领域简介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虚拟几何体指通过计算机技术构建的三维模型，用于模拟和分析各种形状与结构，广泛应用于设计、工程等领域。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虚拟几何体概述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从建筑设计到游戏开发，再到科学研究，虚拟几何体以其灵活性和高度可定制性，成为跨行业的重要工具。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应用领域广泛性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随着计算能力的提升和算法的进步，虚拟几何体生成更加精细、真实，为各行各业带来前所未有的创新机遇。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技术驱动的创新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基础类型解析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常见三维形态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球体的基本属性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球体是一种常见的几何形状，具有完全对称性和各向同性的特点。其表面积和体积的计算公式为S=4πr²和V=（4/3）πr³，其中r为半径。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立方体的广泛应用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立方体因其规则性和稳定性在建筑、艺术等领域被广泛使用。其边长、表面积和体积的计算分别为a、6a²和a³。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圆锥的几何特征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圆锥是由一个圆形底面和一个顶点连接而成的三维几何体。其侧面积公式为πrl，底面积为πr²，体积为（1/3）πr²h，其中r为底面半径，l为母线长，h为高。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参数化建模原理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参数化建模基础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参数化建模是一种通过数学公式来定义几何形状的方法，它允许设计师通过调整参数来快速生成和修改模型。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40"/>
          </a:xfrm>
          <a:prstGeom prst="roundRect">
            <a:avLst>
              <a:gd name="adj" fmla="val 9999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参数化设计的优势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参数化设计提高了设计的灵活性和效率，使得复杂模型的创建和修改变得更加简单快捷，适用于多种行业的需求。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20" y="1627201"/>
            <a:ext cx="3040525" cy="3267240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参数化建模的应用案例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在建筑设计、工业设计等领域，参数化建模已被广泛应用，帮助设计师实现创新设计和高效生产，满足个性化定制的需求。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动态交互特性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3207</Words>
  <Application>WPS 演示</Application>
  <PresentationFormat>全屏显示(4:3)</PresentationFormat>
  <Paragraphs>301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2025-10-09T08:21:00Z</dcterms:created>
  <dcterms:modified xsi:type="dcterms:W3CDTF">2025-10-09T08:20:49Z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BCD208AD58234184B8C7D715BA8C38FB_12</vt:lpwstr>
  </property>
  <property fmtid="{D5CDD505-2E9C-101B-9397-08002B2CF9AE}" pid="3" name="KSOProductBuildVer">
    <vt:lpwstr>2052-12.1.0.22529</vt:lpwstr>
  </property>
</Properties>
</file>