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物理渲染技术深度解析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光影交织的视觉革命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纹理映射方法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纹理映射是将图像或图案映射到三维模型表面，增强视觉效果的技术。通过UV坐标系统实现精确贴图，广泛应用于游戏和影视制作中。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纹理映射基础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包括平面映射、圆柱映射和球形映射等，每种方法适用于不同形状的物体。选择合适的映射方法能显著提升渲染效果的真实感。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常见纹理映射方法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利用多重纹理、法线贴图等技术，可以创建更为复杂和细腻的表面效果。这些高级技巧在高端游戏开发和电影特效中尤为重要。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高级纹理映射技巧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UV坐标优化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UV坐标优化概念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UV坐标优化是物理渲染中的重要环节，旨在通过调整UV坐标提高纹理映射的准确性和效率。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主要优化方法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常用的优化方法包括UV展开、UV平铺等，这些方法可以有效减少纹理拉伸、扭曲等问题，提升视觉效果。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应用与前景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UV坐标优化在游戏开发、动画制作等领域具有广泛应用。随着技术的发展，未来将有更多高效的方法被提出以进一步提升渲染质量。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着色模型构建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PBR工作流程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PBR工作流程概述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PBR（Physically-Based Rendering）基于物理渲染，通过模拟光线与物体表面相互作用来生成图像。流程包括材质编辑、光照计算和渲染输出等步骤。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32" cy="3988065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材质编辑重要性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在PBR中，材质编辑是关键步骤，涉及颜色、粗糙度、透明度等属性的调整。准确的材质设定直接影响最终渲染的真实感和视觉效果。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88065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光照计算技术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光照计算是PBR的核心环节，利用实时光线追踪或预置光照图模拟真实光照效果。高精度的光照计算能显著提升渲染质量，增强画面的真实感。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光照交互机制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光照模型基础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光照模型是物理渲染中的核心，通过模拟光的传播和反射过程，实现真实感的视觉效果。包括全局光照、局部光照等不同类型，每种模型对光线的处理方式各异。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PBR材料特性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PBR（Physically Based Rendering）材料特性强调物体表面对光照的响应，如漫反射、镜面反射、折射等。这些特性决定了材质在不同光源下的外观，提升渲染的真实度。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环境交互影响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环境对光照的影响主要体现在散射光和反射光上。散射光影响整体场景的色彩和亮度，而反射光则影响特定物体的光照效果。理解这些交互作用有助于优化渲染效果。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实时渲染优化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LODLOD策略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LODLOD策略概述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LODLOD策略是一种动态优化技术，通过逐步降低细节级别来平衡渲染性能与视觉效果。该策略在游戏和虚拟现实中广泛应用，提升用户体验。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实施步骤详解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LODLOD策略的实施包括模型创建、细节分级以及实时切换等步骤。通过合理设计，确保在不同设备上均能流畅运行，提高整体系统效率。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LODLOD策略广泛应用于大规模场景渲染、实时交互系统等领域。其灵活性和高效性使其成为现代图形计算的重要工具，显著提升应用性能。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缓存加速方案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缓存机制概述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缓存技术通过存储常用数据减少重复计算，提升渲染效率。在物理渲染中，合理使用缓存能显著加快场景加载和处理速度。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缓存加速策略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针对复杂场景，采用分块缓存方法，将场景分解为小块分别缓存。同时，利用多级缓存结构，结合内存与硬盘缓存，优化资源管理。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实施步骤与效果评估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实施缓存加速方案需规划缓存策略、配置系统参数并定期更新缓存内容。通过对比实施前后渲染时间及系统性能，评估优化效果。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特效合成技巧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粒子系统整合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粒子系统基础概念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粒子系统是一种模拟自然现象的技术，通过大量微小、随机运动的粒子来表现如烟雾、火焰、水流等效果。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粒子系统在物理渲染中应用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在物理渲染中，粒子系统被广泛应用于模拟真实世界中的自然现象和动态过程，提升视觉效果的真实感。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粒子系统优化策略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针对粒子系统的性能问题，采用空间分割、层级细节控制、数据结构优化等方法，提高渲染效率与效果。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物理渲染基础概念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光线追踪技术应用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材质贴图处理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着色模型构建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实时渲染优化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特效合成技巧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硬件加速原理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质量评估标准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发展趋势展望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HDR色调映射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HDR色调映射通过扩展图像亮度范围，提升视觉效果。它结合多曝光图像，生成高动态范围图像，增强细节层次感。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HDR色调映射原理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实现HDR色调映射需采集多曝光图像，利用算法合并信息。关键步骤包括曝光融合、色调映射和色彩校正，确保最终效果自然真实。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实现技术与流程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HDR色调映射广泛应用于影视后期、游戏开发等领域。它能显著改善画面质感，提供更丰富的视觉体验，是现代影像处理重要手段。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应用场景与优势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硬件加速原理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GPU管线架构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GPU管线架构概述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GPU管线是图形渲染的核心流程，涉及多个并行处理阶段，包括顶点处理、像素着色等，共同实现高效图像渲染。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顶点处理单元解析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顶点处理单元负责几何数据的转换和光照计算，是构建3D模型的基础，直接影响最终渲染效果的精确度与速度。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像素着色器技术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像素着色器用于生成每个像素的颜色信息，通过复杂的光照模型和纹理映射技术，赋予图像丰富的视觉细节和真实感。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并行计算优势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并行计算定义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并行计算是一种利用多处理器或多核技术同时执行多个任务的方法，通过分解复杂问题为子任务并行处理，显著提升计算效率。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加速物理渲染过程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在物理渲染中应用并行计算，能够快速完成光线追踪、材质计算等复杂步骤，有效缩短渲染时间，提高图像生成质量与速度。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优化资源利用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并行计算通过分配系统资源给不同任务，最大化硬件利用率，减少等待时间，实现高效能源管理，适应大规模数据处理需求。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游戏画面表现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物理渲染是利用物理原理模拟光线与物体交互的技术，提升游戏画面的真实感和光影效果。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游戏画面渲染技术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采用Phong、Blinn-Phong等光照模型，实现细腻的阴影和高光，增强游戏的视觉冲击力。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光照模型应用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通过精细的材质和纹理设计，使游戏中的物体表面更加逼真，提高玩家的沉浸感和体验度。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材质与纹理处理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影视视觉特效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物理渲染基础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物理渲染是一种模拟光线与物体交互的计算方法，通过精确的物理模型和算法，生成逼真的光影效果，广泛应用于影视特效。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在影视制作中，物理渲染技术被用于创建复杂的场景、动态光影、流体和烟雾等效果，提升画面的真实感和视觉冲击力。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随着计算能力的提升和算法优化，物理渲染技术将更加高效和逼真，推动影视特效向更高层次发展，实现前所未有的视觉效果。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质量评估标准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抗锯齿处理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抗锯齿技术概述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抗锯齿是一种图像处理技术，通过平滑图像边缘来减少或消除锯齿状效果，提升视觉效果。在物理渲染中，抗锯齿处理对提升画质至关重要。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抗锯齿算法类型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常见的抗锯齿算法包括多重采样抗锯齿、时间性抗锯齿和空间性抗锯齿等。每种算法有其特点和应用场景，选择合适的算法能显著改善渲染质量。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抗锯齿实现步骤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实施抗锯齿处理通常包括采样、插值和滤波等步骤。首先进行图像采样获取像素信息，然后利用插值技术估算未采样点的颜色值，最后通过滤波优化结果。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帧率稳定性测试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帧率稳定性定义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帧率稳定性是指视频或动画播放时，每秒钟显示的帧数保持恒定的能力。高帧率稳定性可提升观看体验，减少视觉抖动感。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测试方法与工具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通过专用软件监测视频流的帧率变化，评估其在不同设备和网络条件下的稳定性。常用工具包括FFmpeg、Gyazo等。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影响因素分析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影响帧率稳定性的因素包括硬件性能、编码设置和网络环境。优化这些因素有助于提高渲染质量，确保流畅播放。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物理渲染基础概念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发展趋势展望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光线追踪进化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光线追踪技术起源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光线追踪技术起源于20世纪60年代，最初用于模拟光与物体的交互。随着计算机性能的提升，该技术逐渐成熟并应用于图形渲染领域。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实时光线追踪的发展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近年来，实时光线追踪技术取得了显著进展，通过优化算法和硬件加速，使得在现代GPU上实现实时渲染成为可能，极大地提升了视觉效果的真实感。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光线追踪的未来趋势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随着深度学习等技术的发展，未来的光线追踪将更加智能化，能够自动生成更复杂的场景和材质，进一步推动虚拟世界的构建与发展。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AI辅助渲染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AI辅助物理渲染概述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利用人工智能技术优化物理渲染过程，提升图像质量和渲染效率。通过深度学习与大数据分析，实现更逼真、高效的视觉效果呈现。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结合机器学习算法和物理模型，AI能够自动调整渲染参数。此外，通过分析大量渲染数据，AI可以预测并解决渲染过程中的潜在问题。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随着AI技术的发展，AI辅助渲染将更加智能化、自动化。未来有望实现实时渲染，为影视制作、游戏开发等领域带来革命性变化。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物理渲染定义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物理渲染是利用光学、物理定律和算法，模拟光线与物体交互，生成真实感图像的技术。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基本原理解析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通过追踪光线路径，考虑材质属性、光照影响等因素，精确计算像素颜色和强度，实现逼真视觉效果。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关键技术要点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涉及光线追踪、全局光照计算、材质模型等，核心在于准确模拟光与物质相互作用，提升画面真实度与细节表现力。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核心技术分类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物理渲染是一种模拟光线与物体相互作用的计算机图形技术，通过追踪光线路径和计算光照效果，生成逼真的图像。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物理渲染基础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物理渲染的核心算法包括光线追踪、辐射度方法和蒙特卡洛方法等，这些算法共同决定了渲染图像的质量和效率。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核心算法概述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物理渲染广泛应用于电影特效、游戏开发和虚拟现实等领域，通过高度真实的视觉效果，提升用户体验和互动性。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光线追踪技术应用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路径模拟算法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路径模拟算法概述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路径模拟算法是一种用于计算机图形学与物理仿真的技术，通过计算物体在虚拟环境中的运动轨迹，实现真实感的视觉效果。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核心原理解析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此算法基于物理定律，如牛顿运动定律，通过数学模型预测物体在不同力作用下的位置和速度变化，确保模拟结果的真实性。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路径模拟广泛应用于游戏开发、动画制作、电影特效等领域，帮助设计师创建动态逼真的场景和角色动作，提高作品的视觉吸引力和沉浸感。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全局光照实现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全局光照基本概念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全局光照是模拟光线在场景中多次反射和折射的技术，通过计算光与物体间的相互作用实现真实感渲染。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常见算法简介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常见的全局光照算法包括路径追踪、光子映射等，每种方法各有优势，适用于不同需求的渲染场景。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实时渲染技术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随着技术进步，实时全局光照技术如屏幕空间环境光遮蔽（SSAO）和双向路径追踪（BIPT）得以实现，提升游戏和虚拟现实的真实感。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材质贴图处理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4232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2025-10-09T08:25:00Z</dcterms:created>
  <dcterms:modified xsi:type="dcterms:W3CDTF">2025-10-09T08:25:17Z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C55545C6A56A4E249C5591CF4ADDE74A_12</vt:lpwstr>
  </property>
  <property fmtid="{D5CDD505-2E9C-101B-9397-08002B2CF9AE}" pid="3" name="KSOProductBuildVer">
    <vt:lpwstr>2052-12.1.0.22529</vt:lpwstr>
  </property>
</Properties>
</file>