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 type="screen16x9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151446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000000"/>
                </a:solidFill>
                <a:latin typeface="微软雅黑" panose="020B0503020204020204" charset="-122"/>
              </a:rPr>
              <a:t>数字孪生赋能未来</a:t>
            </a:r>
            <a:endParaRPr sz="48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622800" y="3101012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4" name="New shape"/>
          <p:cNvSpPr/>
          <p:nvPr/>
        </p:nvSpPr>
        <p:spPr>
          <a:xfrm>
            <a:off x="611778" y="3101012"/>
            <a:ext cx="11038043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3000" b="1" i="0">
                <a:solidFill>
                  <a:srgbClr val="0CBE7C"/>
                </a:solidFill>
                <a:latin typeface="微软雅黑" panose="020B0503020204020204" charset="-122"/>
              </a:rPr>
              <a:t>虚实融合驱动创新变革</a:t>
            </a:r>
            <a:endParaRPr sz="30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6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8" name="New shape"/>
          <p:cNvSpPr/>
          <p:nvPr/>
        </p:nvSpPr>
        <p:spPr>
          <a:xfrm>
            <a:off x="611778" y="4136689"/>
            <a:ext cx="11038043" cy="455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作者：</a:t>
            </a:r>
            <a:r>
              <a:rPr lang="zh-CN" sz="1575" b="0" i="0">
                <a:solidFill>
                  <a:srgbClr val="000000"/>
                </a:solidFill>
                <a:latin typeface="微软雅黑" panose="020B0503020204020204" charset="-122"/>
              </a:rPr>
              <a:t>张抿</a:t>
            </a:r>
            <a:r>
              <a:rPr lang="zh-CN" sz="1575" b="0" i="0">
                <a:solidFill>
                  <a:srgbClr val="000000"/>
                </a:solidFill>
                <a:latin typeface="微软雅黑" panose="020B0503020204020204" charset="-122"/>
              </a:rPr>
              <a:t>轩</a:t>
            </a:r>
            <a:endParaRPr lang="zh-CN"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11778" y="4740950"/>
            <a:ext cx="11038043" cy="45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汇报时间: 2025/09/30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智能制造领域实践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通过数字孪生技术，智能制造能够实现虚拟与现实生产环境的无缝对接，提升生产流程的透明度和控制力。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数字化制造流程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利用数字孪生模型预测设备故障，提前进行维护，减少停机时间，提高生产效率和设备使用寿命。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设备维护优化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数字孪生技术在智能制造中用于实时监控产品质量，通过数据分析快速调整生产参数，确保产品符合高标准要求。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质量控制升级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智慧城市建设应用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智慧城市中的交通优化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通过数字孪生技术模拟城市交通流量，预测拥堵情况，并实时调整信号灯和公交路线，有效提高交通效率。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环境监测与管理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利用数字孪生系统实时监控城市空气质量、水质等环境指标，为城市规划和应急响应提供数据支持，促进可持续发展。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公共安全增强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集成视频监控、传感器数据的数字孪生平台可实时分析城市安全状况，快速响应突发事件，提升城市安全管理能力。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04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核心价值与优势体现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决策效率显著提升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实时数据同步技术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数字孪生通过物联网和云计算技术，实现物理世界与虚拟世界的实时数据同步，确保决策基于最新信息。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预测性维护应用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利用数据分析和机器学习算法，数字孪生可预测设备故障和维护需求，提前安排维护工作，减少停机时间。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04" y="1627202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优化资源配置策略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数字孪生能够模拟不同资源分配方案的效果，帮助决策者快速找到最优配置，提升运营效率和资源利用率。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运维成本有效降低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数字孪生技术简介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数字孪生技术通过创建物理实体的虚拟副本，实现实时监控与优化，有效降低运维成本。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成本效益分析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应用数字孪生技术后，企业可减少设备故障率和维护频次，显著降低人力与物力投入。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005402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实施策略与案例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通过具体案例展示如何利用数字孪生技术进行预测性维护，实现成本的有效控制和资源的合理分配。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244201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376202"/>
            <a:ext cx="39600" cy="4572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185942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00540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05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实施挑战与应对策略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数据安全风险防控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数据安全风险识别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数字孪生技术在运行过程中，面临数据泄露、篡改等风险。通过建立风险评估机制，及时发现并预防潜在威胁，确保数据安全。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加密与访问控制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采用先进的加密技术和严格的访问控制策略，对敏感数据进行保护。确保只有授权用户才能访问和操作数据，有效防止未经授权的访问和篡改。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实时监控与响应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实施实时监控系统，对数字孪生平台的数据流动进行持续跟踪。一旦发现异常行为或潜在威胁，立即触发应急响应机制，迅速采取措施应对，保障数据安全。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标准体系构建路径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标准体系构建原则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数字孪生标准体系的建设需遵循开放性、可扩展性和互操作性等原则，确保不同系统间的数据共享与交互。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关键技术标准制定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包括数据采集、处理、分析及模型建立等环节的标准化，为数字孪生的准确实现提供技术支撑。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应用案例与实践指南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通过总结行业内外的成功应用案例，形成具体的实施指南和最佳实践，指导企业和组织高效构建数字孪生系统。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06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未来发展趋势展望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人工智能深度融合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人工智能与数字孪生融合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人工智能技术与数字孪生的结合，通过模拟和分析物理实体的虚拟模型，实现智能化管理与优化决策。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深度学习驱动的预测分析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利用深度学习算法处理大规模数据，进行模式识别和趋势预测，为数字孪生提供精准的数据分析支撑。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强化学习在控制中的应用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强化学习让数字孪生系统能够根据环境反馈自我优化控制策略，提高系统的自适应能力和效率。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800" y="979200"/>
            <a:ext cx="3672000" cy="511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1054800" y="1037646"/>
            <a:ext cx="2482880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目录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486800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01</a:t>
            </a:r>
            <a:endParaRPr sz="1575" b="1">
              <a:solidFill>
                <a:srgbClr val="0CBE7C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数字孪生概念解析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3455314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02</a:t>
            </a:r>
            <a:endParaRPr sz="1575" b="1">
              <a:solidFill>
                <a:srgbClr val="0CBE7C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关键技术支撑体系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5423828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03</a:t>
            </a:r>
            <a:endParaRPr sz="1575" b="1">
              <a:solidFill>
                <a:srgbClr val="0CBE7C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典型应用场景剖析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7392342" y="2854800"/>
            <a:ext cx="1841514" cy="105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04</a:t>
            </a:r>
            <a:endParaRPr sz="1575" b="1">
              <a:solidFill>
                <a:srgbClr val="0CBE7C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核心价值与优势体现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9360857" y="2854800"/>
            <a:ext cx="1841514" cy="105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05</a:t>
            </a:r>
            <a:endParaRPr sz="1575" b="1">
              <a:solidFill>
                <a:srgbClr val="0CBE7C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实施挑战与应对策略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486800" y="4034411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06</a:t>
            </a:r>
            <a:endParaRPr sz="1575" b="1">
              <a:solidFill>
                <a:srgbClr val="0CBE7C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未来发展趋势展望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跨行业生态拓展方向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数字孪生技术正逐步渗透到医疗、农业、教育等多个领域，通过构建虚拟模型实现资源优化和效率提升。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跨行业应用扩展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促进各行业间的数据共享与合作，形成互联互通的数字生态，推动技术创新及商业模式革新。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生态系统协同发展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鼓励科研机构和企业投入更多资源进行技术研发，不断探索数字孪生技术的新应用场景，以适应快速变化的市场需求。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持续创新与研究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263572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000000"/>
                </a:solidFill>
                <a:latin typeface="微软雅黑" panose="020B0503020204020204" charset="-122"/>
              </a:rPr>
              <a:t>谢 谢 大 家</a:t>
            </a:r>
            <a:endParaRPr sz="48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01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数字孪生概念解析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定义与核心特征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735403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数字孪生定义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数字孪生是一种通过数字化手段创建物理实体的虚拟副本，以实现实时监控和优化操作的技术。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核心特征概述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数字孪生的核心特征包括高保真度、实时数据同步、以及多维度分析能力，使其在工业、城市管理等领域发挥重要作用。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0" y="3365807"/>
            <a:ext cx="453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5965200" y="2106203"/>
            <a:ext cx="39600" cy="284197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915943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735403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发展历程脉络梳理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数字孪生技术起源于工业4.0时代，通过构建实体物理对象的虚拟模型，实现对实体的实时监控和模拟分析。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数字孪生起源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从最初的简单仿真到复杂的多物理场建模，数字孪生技术经历了快速发展，现已成为智能制造、智慧城市等领域的重要支撑。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发展历程概述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随着物联网和大数据技术的不断进步，数字孪生将更加智能化、精准化，为各行业提供更高效的决策支持和优化方案。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未来发展趋势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02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关键技术支撑体系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建模仿真技术基础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建模仿真技术概述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建模仿真技术是数字孪生的核心，通过构建物理实体的虚拟模型，实现对现实系统的数字化模拟与预测。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关键技术方法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包括系统建模、仿真算法设计及结果验证等环节，确保模型的准确性和仿真的有效性，支撑数字孪生的深入应用。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应用领域拓展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建模仿真技术广泛应用于智能制造、智慧城市、航空航天等领域，助力产业创新与优化决策，推动数字化转型。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物联网数据交互机制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物联网数据交互基础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物联网通过传感器、设备互联实现数据采集与传输，为数字孪生提供实时、准确的数据支持。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数据传输协议应用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采用TCP/IP、MQTT等协议保障物联网设备间高效、可靠通信，确保数据在数字孪生中的准确反映。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04" y="1627202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数据处理与存储技术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利用大数据和云计算技术处理海量物联网数据，实现数据的高效存储与快速检索，支持数字孪生的持续更新。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03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典型应用场景剖析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Unix 5.4 unknown"/>
  <p:tag name="AS_OS" val="Unix 5.4 unknown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2260</Words>
  <Application>WPS 演示</Application>
  <PresentationFormat>全屏显示(4:3)</PresentationFormat>
  <Paragraphs>228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玄月冰灵</cp:lastModifiedBy>
  <cp:revision>2</cp:revision>
  <dcterms:created xsi:type="dcterms:W3CDTF">2025-09-30T12:18:00Z</dcterms:created>
  <dcterms:modified xsi:type="dcterms:W3CDTF">2025-09-30T12:17:59Z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AB44AC955D0A43B9A82B1C029364FEE9_12</vt:lpwstr>
  </property>
  <property fmtid="{D5CDD505-2E9C-101B-9397-08002B2CF9AE}" pid="3" name="KSOProductBuildVer">
    <vt:lpwstr>2052-12.1.0.22529</vt:lpwstr>
  </property>
</Properties>
</file>