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数字手写笔记艺术魅力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解锁手写数字化新体验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起笔收笔动作分解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起笔时，手部应自然放松，手指轻微弯曲，以中指和食指为主导，轻触纸面。此动作需平稳且流畅，确保线条的均匀与连贯。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起笔动作技巧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收笔时，逐渐增加手指对笔的压力，使笔迹由粗到细自然过渡。最后轻轻提起笔尖，避免留下突兀的笔锋，保持整体书写的和谐美感。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收笔动作要点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通过持续练习，加强手腕、手指与笔之间的协调配合，提高书写的自然度和舒适度。注意观察并纠正不良书写习惯，逐步形成稳定而优雅的书写风格。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动作协调性培养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连贯性书写节奏培养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书写节奏的重要性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书写节奏是连贯手写笔记的基础，影响信息传递的效率与清晰度。掌握良好书写节奏有助于提高笔记的可读性和理解度。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练习方法与技巧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通过日常练习，如定时写作、模拟实际场景等方法，可以有效培养和提升书写节奏。此外，合理使用停顿与连接词也是关键技巧之一。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常见挑战与对策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书写节奏的培养过程中常遇到速度与准确性的矛盾。通过调整笔速、优化笔记结构及反复练习，能有效克服这些挑战，逐步提升书写连贯性。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风格塑造实践路径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个人特色字体设计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字体设计原则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个人特色字体设计需考虑易读性和美观度，通过调整线条粗细、角度和间距等元素，创造独特而具有辨识度的手写风格。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创意灵感来源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从自然形态如树叶、云彩中获取灵感，或结合个人喜好与文化背景，将传统书法艺术融入数字手写笔记，展现个性化魅力。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实践与应用案例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展示不同领域（如艺术创作、日常记录）中应用个人特色字体的实际例子，说明如何通过独特的手写笔记提升表达效果和互动体验。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艺术化装饰元素添加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艺术化装饰元素概念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艺术化装饰元素是数字手写笔记中用于提升视觉效果的图形和符号，通过巧妙设计使笔记更具艺术感和个性化。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常见装饰元素类型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包括边框、图案、图标等，这些元素不仅美化笔记，还能帮助组织内容，增强记忆效果，使信息传达更为直观。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添加装饰的技巧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选择合适的颜色和样式，与内容主题相协调。适度使用，避免过多装饰分散注意力，保持笔记的清晰和易读性。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应用场景拓展示例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笔记整理高效应用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数字化笔记优势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数字手写笔记通过电子设备记录，便于存储与分享，同时支持多种编辑功能，如字体、颜色调整等，提升信息处理效率。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高效整理技巧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利用云同步和标签系统，快速分类与检索笔记内容，结合思维导图工具，构建逻辑清晰的知识架构，实现信息的系统化管理。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数字手写笔记不仅适用于个人学习，还能在会议记录、项目管理等方面发挥重要作用，促进团队协作与知识共享，提高工作效率。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创意表达视觉呈现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个性化手写风格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数字手写笔记支持用户自定义笔迹粗细、颜色等，实现个性化书写体验，满足不同用户的视觉需求。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创意图形设计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借助内置工具和模板，用户可直接在数字笔记本上绘制创意图形，增添笔记的视觉效果与表现力。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动态效果展示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为手写笔记添加动画或渐变效果，使内容更具吸引力，增强阅读体验和记忆效果。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常见问题矫正方案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歪斜变形调整策略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调整歪斜的必要性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数字手写笔记在记录过程中容易出现歪斜，影响阅读体验和信息准确性。通过调整歪斜变形，可以提升笔记的整洁度和可读性。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使用软件工具调整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借助专门的手写笔记软件，用户可以通过简单的操作来校正笔记线条的歪斜，确保每一笔都直挺有力，提高书写效果。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手动调整技巧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对于不依赖软件的用户，掌握一些手工调整的技巧也是必要的，例如利用尺子或模板辅助书写，或者在书写前规划好布局，避免频繁修正。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数字手写基础认知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笔画规范训练方法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运笔节奏把握要领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风格塑造实践路径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应用场景拓展示例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常见问题矫正方案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18D6B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进阶提升训练体系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大小不均改善措施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通过训练和实践，用户可学会如何根据书写内容调整笔触的轻重，有效改善手写笔记的大小不均问题。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调整笔触力度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智能笔配备的压力感应功能，可自动调整笔画粗细，帮助用户在书写时保持一致的字迹大小，提升笔记的美观度和可读性。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使用智能笔工具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定期进行书法练习，特别是对基本笔画和结构的掌握，可以增强手部肌肉的控制力，从而在实际手写笔记中减少笔迹大小不一致的情况。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定期练习书法技巧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进阶提升训练体系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速度与质量平衡练习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平衡书写速度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在数字手写笔记中，书写速度与清晰度需达到平衡。过快可能导致字迹难以辨认，过慢则影响效率。通过练习，找到适宜的书写速度。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提高笔触质量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高质量的笔触要求笔尖稳定、力度适中。通过反复练习，使笔尖在纸上移动平稳流畅，从而提高整体笔记的质量。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练习方法建议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采用分段练习法，逐步提升速度和质量。初期可专注于单一笔画的练习，逐步过渡到整字及句子的书写，以实现整体提升。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复杂组合数字书写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数字组合技巧解析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复杂数字组合书写需要掌握特定规律，通过练习提高速度和准确性。了解不同数字组合的书写方法，有助于提升手写笔记效率。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常见组合数字示例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列举并分析常见的数字组合，如“11”、“22”、“33”等，帮助用户熟悉并掌握这些数字的正确书写方式，避免常见错误。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组合数字书写规范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阐述组合数字书写的基本规则和标准，包括字体大小、间距和笔顺等，确保书写的数字组合既美观又规范，提升手写笔记的整体质量。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数字手写基础认知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书写工具选择要点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书写工具选择要点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数字手写笔记的书写工具选择至关重要，需考虑笔触质感、耐用性及兼容性等因素。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笔触质感的重要性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良好的笔触质感能提升书写体验，选择时应关注是否接近真实书写手感。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耐用性与兼容性考量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工具耐用性影响长期使用成本，同时需确保与不同设备和软件良好兼容。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纸张适配与布局规划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根据不同笔记需求，选择合适大小的纸张，确保手写内容清晰完整，提升笔记效率。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纸张尺寸适配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在开始写作前，合理规划页面布局，包括文字、图表等元素的分布，使笔记条理清晰，便于后续查阅。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布局规划原则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充分利用纸张空间，避免边缘空白过多，同时注意留出适当边距，以保持笔记整洁有序，提高阅读体验。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优化书写空间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笔画规范训练方法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基础线条控制技巧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控制线条的粗细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在数字手写笔记中，通过调整笔触的粗细来表达不同的信息层级和重要性，粗线条通常用于强调关键点。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线条的平滑度调整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使用软件工具调整线条的平滑度，使手写笔记更接近真实书写效果，提高可读性和美观度。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线条颜色的选择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根据笔记内容和风格选择合适的线条颜色，深色线条适合正式文档，浅色或彩色线条则增加活泼感。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数字形态结构解析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数字手写笔记概述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数字手写笔记结合了传统手写与现代技术，通过电子设备记录和存储手写内容，实现高效便捷的信息管理。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形态结构要素分析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分析数字手写笔记的形态结构包括笔画、字形及布局等，理解其构成有助于提升手写识别的准确性和用户体验。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技术实现路径探讨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探讨数字手写笔记的技术实现途径，如光学字符识别（OCR）、机器学习算法等，以期推动手写笔记数字化的发展。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运笔节奏把握要领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2785</Words>
  <Application>WPS 演示</Application>
  <PresentationFormat>全屏显示(4:3)</PresentationFormat>
  <Paragraphs>263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2025-10-01T03:22:00Z</dcterms:created>
  <dcterms:modified xsi:type="dcterms:W3CDTF">2025-10-01T03:21:19Z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C62B55A4899D4115B732A7E3BDE3BC29_12</vt:lpwstr>
  </property>
  <property fmtid="{D5CDD505-2E9C-101B-9397-08002B2CF9AE}" pid="3" name="KSOProductBuildVer">
    <vt:lpwstr>2052-12.1.0.22529</vt:lpwstr>
  </property>
</Properties>
</file>