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2192000" cy="6858000" type="screen16x9"/>
  <p:notesSz cx="6858000" cy="9144000"/>
  <p:custDataLst>
    <p:tags r:id="rId4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1" Type="http://schemas.openxmlformats.org/officeDocument/2006/relationships/tags" Target="tags/tag1.xml"/><Relationship Id="rId40" Type="http://schemas.openxmlformats.org/officeDocument/2006/relationships/tableStyles" Target="tableStyles.xml"/><Relationship Id="rId4" Type="http://schemas.openxmlformats.org/officeDocument/2006/relationships/slide" Target="slides/slide2.xml"/><Relationship Id="rId39" Type="http://schemas.openxmlformats.org/officeDocument/2006/relationships/viewProps" Target="viewProps.xml"/><Relationship Id="rId38" Type="http://schemas.openxmlformats.org/officeDocument/2006/relationships/presProps" Target="presProps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AI抠图技术解析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B6B6"/>
                </a:solidFill>
                <a:latin typeface="微软雅黑" panose="020B0503020204020204" charset="-122"/>
              </a:rPr>
              <a:t>精准高效图像处理方案</a:t>
            </a:r>
            <a:endParaRPr sz="30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创意设计辅助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创意设计是AI抠图的核心，通过分析图像内容和风格，生成符合用户需求的创意元素，增强视觉效果。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创意设计概念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AI抠图软件集成了多种智能工具，如自动识别、边缘检测等，用户只需简单操作即可实现复杂抠图效果。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AI辅助工具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根据不同用户的特定需求，AI抠图技术提供高度定制化的服务，满足从商业广告到个人创作的多样化场景。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个性化定制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操作流程拆解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素材导入规范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素材格式要求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导入的图像素材需为常见格式如JPG、PNG等，确保兼容性与清晰度，以便于AI精准识别和处理。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分辨率标准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建议使用高分辨率图像，至少300dpi以上，以保证抠图后的图像质量不受损，细节更清晰。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8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背景简洁性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选择单色或简单图案作为背景，避免复杂纹理干扰AI识别，提高抠图效率和准确性。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主体轮廓定位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轮廓识别技术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轮廓识别是AI抠图的核心，通过算法分析图像边缘，自动提取主体与背景的边界。这一过程决定了抠图的准确性和效率。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算法优化方向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针对特定场景下的轮廓检测，不断优化算法以提升识别精度。例如，在复杂背景下，采用深度学习方法提高主体轮廓定位的准确性。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应用前景展望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AI抠图的轮廓定位技术正逐步应用于电商、媒体等行业，实现高效、智能的图片处理。未来，随着计算能力的提升，该技术将更加普及。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细节优化技巧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边缘检测技巧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边缘检测是抠图的核心，通过算法识别图像中的边缘区域，确保主体与背景分离。常用方法包括Canny、Sobel等，每种方法有其独特的优势和适用场景。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色彩平衡调整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在抠图过程中，色彩平衡调整至关重要。通过调节亮度、对比度和饱和度等参数，可以增强主体的清晰度，使主体与背景之间的界限更加明显，提高抠图的准确性。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细节修饰处理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细节修饰是提升抠图效果的最后一步。利用工具对边缘进行微调，填补小瑕疵，去除不必要的杂色，使最终结果更加自然流畅，满足高质量输出需求。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工具对比分析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专业软件优劣势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专业软件优势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专业AI抠图软件拥有高精度图像识别技术，能够快速准确地分离主体与背景，适用于多种场景需求。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专业软件劣势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尽管专业软件功能强大，但通常需要较高的系统配置支持，且学习曲线较陡峭，对非专业人士来说上手难度较大。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选择建议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在选择AI抠图软件时，应综合考虑软件的功能、操作复杂度及个人需求，以实现高效而便捷的图像编辑体验。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在线平台适用性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平台技术兼容性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在线抠图服务需兼容多种操作系统与浏览器，确保用户无论使用何种设备都能顺利访问和使用。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操作便捷性评估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评估各在线平台的易用程度，包括界面设计、功能布局及用户反馈，以判断其是否适合不同层次的用户群体。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性能稳定性分析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分析各平台在处理复杂图像时的响应速度和稳定性，确保用户能够高效完成AI抠图任务，减少等待时间。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移动端便捷方案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移动端抠图技术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随着移动设备的普及，移动端抠图技术应运而生，利用智能手机或平板电脑即可完成图片的智能抠图操作。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便捷操作流程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用户只需上传图片至应用程序，系统自动识别主体与背景，通过简单的点击或滑动即可完成抠图，极大地简化了传统抠图的复杂步骤。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高效处理速度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移动端抠图软件通常具备高效的图像处理能力，即便是高分辨率的图片也能在短时间内完成抠图，满足快节奏的生活需求。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效果提升策略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AI抠图技术原理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核心应用场景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操作流程拆解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工具对比分析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效果提升策略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常见问题解决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行业应用案例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发展趋势展望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边缘羽化处理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边缘羽化是一种图像处理技术，通过在图像的边缘添加渐变过渡，使边缘看起来更加自然和平滑，常用于抠图后的边缘处理。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边缘羽化定义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羽化效果广泛应用于图像合成、背景移除等场景，通过控制羽化的半径和强度，可以创造出不同视觉效果，提升图片整体质感。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羽化效果应用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羽化处理的关键在于参数设置，包括羽化半径和羽化强度，合理调整这些参数，可以实现理想的边缘过渡效果，确保图像的自然融合。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羽化参数调整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光影融合调整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光影调整原理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通过AI技术分析图像中的光线分布，自动调整亮度和对比度，以优化视觉效果，提高抠图质量。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融合技巧应用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结合多帧图像信息，利用深度学习算法实现光影的智能融合，增强抠图细节，使边缘更加平滑自然。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AI自动调优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利用先进的AI算法，对光影效果进行实时分析和调整，确保每次抠图都能达到最佳效果，提升用户体验。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色彩校正方法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色彩校正基本概念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色彩校正是调整图像颜色过程，确保图像色彩准确、一致。通过对比分析，找到色差原因，进行针对性调整。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常见色彩校正方法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色彩校正方法包括白平衡、色相调整等。白平衡调整可消除色温偏差，色相调整可改变图像色调。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色彩校正工具应用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色彩校正工具如Photoshop、Lightroom等。这些工具提供丰富功能，帮助用户轻松完成色彩校正工作。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常见问题解决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毛发区域处理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毛发抠图技术概述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毛发抠图是图像处理中的一项高级技术，通过算法精准识别并分离人物或物体的毛发区域，实现精细的图像分割。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关键技术与难点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毛发抠图面临诸多挑战，如毛丝细节保留、光照阴影处理等。采用深度学习模型，结合多尺度特征提取，有效提升抠图精度和速度。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应用前景与发展趋势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随着人工智能技术的不断进步，毛发抠图在影视特效、广告设计等领域展现出巨大潜力。未来，结合更先进的算法，将推动该技术的广泛应用和发展。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半透明材质保留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在AI抠图中，保留半透明材质是一项关键技术。通过精细算法识别并保留图像中的半透明部分，确保最终结果的自然过渡和真实感。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半透明材质保留技术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利用深度学习模型和先进的图像处理技术，分析图像中的颜色、纹理等信息，精确区分半透明和不透明区域，从而有效保留所需的细节。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实现方法与原理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半透明材质保留技术广泛应用于广告设计、电商产品展示等领域，能够提升视觉效果，增强用户体验。它的优势在于提高抠图精度，减少后期修饰工作量。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应用领域与优势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复杂纹理分离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复杂纹理分离技术概述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复杂纹理分离技术是AI抠图中的一项关键技术，通过算法分析图像中的不同纹理特征，实现背景与目标对象的精确分割。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算法原理与应用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该技术基于深度学习模型，利用卷积神经网络等先进算法自动识别并分离复杂纹理，广泛应用于图像处理、内容创作等领域。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技术优势与挑战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复杂纹理分离技术提高了抠图的精度和效率，但面对极端光照或纹理相似场景时仍存在挑战，需要持续优化算法以提升性能。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行业应用案例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广告视觉营销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587381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广告视觉营销概述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广告视觉营销主要通过图像、颜色和布局等元素，吸引目标受众的注意力，传递产品或服务信息，增强品牌影响力。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6" y="1627200"/>
            <a:ext cx="3040540" cy="3587381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AI抠图在广告中的应用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AI抠图技术可自动识别并分离图像中的主体与背景，简化广告制作流程，提高素材使用效率，使广告更具吸引力。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55" y="1627202"/>
            <a:ext cx="3040502" cy="3587381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提升广告视觉冲击力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利用AI抠图技术处理广告素材，去除不必要的背景元素，突出主体，增强视觉冲击力，有效提升广告效果和转化率。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影视后期制作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AI抠图在影视后期的应用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AI抠图技术通过智能算法自动分离前景与背景，极大提升影视后期制作效率。广泛应用于特效合成、角色替换等场景，实现高质量视觉效果。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技术优势与挑战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AI抠图凭借其高效、精准的特点，有效解决传统抠图耗时长、效果差的问题。然而，复杂背景和边缘细节处理仍是技术发展的挑战。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未来发展趋势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随着深度学习技术的不断进步，AI抠图在影视后期制作中的应用将更加广泛和深入。未来有望实现更自然、更真实的图像处理效果。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AI抠图技术原理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数字艺术创作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数字艺术定义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数字艺术是一种利用计算机技术进行创作和展示的艺术形式，涉及图形设计、动画制作和虚拟现实等领域。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4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AI在数字艺术中的角色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人工智能在数字艺术中扮演着重要角色，通过算法生成独特的艺术作品，为艺术家提供创新工具和灵感来源。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数字艺术的未来趋势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随着技术的发展，数字艺术将继续融合更多先进技术，如增强现实和机器学习，创造更加丰富和互动的艺术体验。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发展趋势展望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实时渲染突破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实时渲染技术简介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实时渲染是一种计算机图形技术，通过即时生成图像，为用户提供流畅的视觉体验。在AI抠图应用中，它确保用户能即刻看到处理结果。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技术突破与应用前景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近期的技术突破极大提升了实时渲染的性能和效率，使得高清、复杂的图像处理成为可能。未来，这项技术将在更多领域展现其潜力。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实时渲染的优势分析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实时渲染不仅提高了工作效率，还减少了后期处理时间。在AI抠图中，它能让用户即时预览效果，从而做出更精确的调整，提升最终成品质量。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多模态交互升级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多模态交互概述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多模态交互是利用多种感官通道（如视觉、听觉）进行信息交流的技术，旨在提升用户体验和操作效率。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升级背景及必要性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随着AI技术的发展，传统单一交互方式已无法满足需求，多模态交互的引入成为必然趋势，以实现更自然、高效的人机交互。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技术实现与未来展望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通过深度学习、传感器融合等技术，多模态交互实现了语音识别、图像处理等功能的整合，未来将朝着更智能、更人性化方向发展。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自动化批量处理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自动化批量处理概述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自动化批量处理是指通过AI技术，自动完成图像中人物的抠图工作，极大提升工作效率和准确性。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关键技术解析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利用深度学习模型识别并分割图像中的人物，结合智能算法优化抠图效果，实现高效批量处理。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应用场景与优势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广泛应用于电商、广告等行业，通过自动化抠图减少人力成本，提高生产效率，增强市场竞争力。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图像识别基础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图像识别技术概述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图像识别是人工智能的一个分支，通过计算机算法分析并解释图片内容。它广泛应用于安全监控、自动驾驶等领域，提高数据处理效率。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深度学习在图像识别中的应用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深度学习，特别是卷积神经网络（CNN），极大提升了图像识别的准确率和速度。它能够自动提取特征，对复杂场景进行准确分类和理解。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图像识别技术的发展趋势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随着计算能力的增强和算法的进步，图像识别技术正朝着更高的识别精度、更强的实时处理能力方向发展。未来，它将更深入地融入日常生活。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算法模型解析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深度学习是AI抠图技术的核心，通过多层神经网络学习图像特征，实现高精度抠图。该模型能自动识别并分离前景与背景，提高抠图效率和准确性。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深度学习模型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卷积神经网络（CNN）在图像处理中表现卓越，特别适用于抠图任务。它通过多层卷积和池化操作提取图像局部特征，有效提升抠图效果与速度。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卷积神经网络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为进一步提升抠图效果，采用优化算法对模型进行训练和调参。这些算法包括梯度下降、Adam等，确保模型快速收敛，实现高效且精确的抠图结果。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优化算法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像素级处理机制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像素级抠图技术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采用高精度算法分析图像中的每一像素点，识别并分离前景与背景，实现精确的图像分割。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边缘检测算法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利用Sobel算子等边缘检测技术，精准定位图像边界，增强抠图效果，使边缘更加平滑自然。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色彩与纹理处理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通过分析图像的色彩分布和纹理特征，智能调整参数，确保在保留细节的同时，优化抠图结果。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核心应用场景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电商商品换背景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电商商品换背景技术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通过AI抠图技术，实现电商商品与不同背景的无缝融合，提升商品展示效果，增加用户购买欲望。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操作简便快速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AI抠图工具提供一键式操作，用户只需上传图片，即可自动完成背景替换，节省大量时间和人力成本。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高度自定义设置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用户可根据自身需求进行个性化设置，包括背景颜色、材质等，确保商品在不同场景下均能完美呈现。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证件照智能修图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AI证件照修图简介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AI证件照修图利用先进算法自动优化照片，确保证件照符合标准要求，提高处理效率和质量。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智能背景替换技术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采用图像识别与深度学习技术，AI能精准识别并替换证件照背景，适应各种复杂场景，实现高效背景处理。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自然肤色调整功能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通过分析皮肤色调与光线条件，AI技术能够智能化地调整证件照中人物的肤色，使其看起来更加自然且符合规范。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4752</Words>
  <Application>WPS 演示</Application>
  <PresentationFormat>全屏显示(4:3)</PresentationFormat>
  <Paragraphs>404</Paragraphs>
  <Slides>35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35</vt:i4>
      </vt:variant>
    </vt:vector>
  </HeadingPairs>
  <TitlesOfParts>
    <vt:vector size="42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2025-10-09T10:10:00Z</dcterms:created>
  <dcterms:modified xsi:type="dcterms:W3CDTF">2025-10-09T10:10:09Z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3440181E31DC4DD384E745A845F7063C_12</vt:lpwstr>
  </property>
  <property fmtid="{D5CDD505-2E9C-101B-9397-08002B2CF9AE}" pid="3" name="KSOProductBuildVer">
    <vt:lpwstr>2052-12.1.0.22529</vt:lpwstr>
  </property>
</Properties>
</file>