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医学CT影像技术解析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精准诊断与临床应用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图像后处理技术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通过CT扫描数据，利用计算机算法生成多个不同角度的图像切片，帮助医生更全面地了解病变情况。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多平面重建技术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将连续的二维CT图像转换为三维模型，提供更为直观的病变空间结构信息，辅助精准诊断与治疗规划。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三维立体成像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基于CT数据的模拟内窥镜检查，无需实际侵入性操作即可深入体内查看器官内部情况，提高诊断效率和安全性。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虚拟内窥镜技术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临床应用领域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神经系统诊断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神经系统CT扫描原理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CT扫描通过X射线和计算机处理，生成高分辨率的脑部图像，帮助医生准确诊断神经系统疾病。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常见神经系统疾病CT表现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脑梗塞、脑出血、肿瘤等在CT图像上有特定表现，CT能快速识别并辅助制定治疗方案。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2088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CT在神经外科手术中应用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CT提供术前精确定位，术中导航，术后评估，显著提高手术成功率和患者康复速度。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心血管系统评估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58738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心血管CT检查概述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医学CT在心血管系统的评估中扮演着重要角色，通过高分辨率成像技术，医生可以清晰观察血管结构及功能状态。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0"/>
            <a:ext cx="3040502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常见心血管疾病诊断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利用CT扫描，能够有效诊断冠心病、动脉粥样硬化等疾病，为临床治疗提供准确依据，提高治疗效果。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7" y="1627200"/>
            <a:ext cx="3040528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CT技术在心脏病预防中的作用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CT技术不仅能用于疾病诊断，还能在心脏病预防中发挥作用，通过定期检查及早发现潜在风险，采取预防措施。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肿瘤精准定位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肿瘤精准定位技术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通过高级成像技术和算法，医学CT能精确识别和定位肿瘤位置，为治疗提供关键信息。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提高诊断准确性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CT扫描结合人工智能分析，极大提升肿瘤检测的敏感性和特异性，减少误诊率。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支持个性化治疗方案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精准定位肿瘤可帮助医生制定针对性更强、效果更优的个体化治疗策略，提高患者生存率。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优势特点分析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高分辨率成像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高分辨率成像技术概述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高分辨率CT扫描利用先进算法和优化的X射线剂量，提供更精细的内部结构图像，显著提升诊断准确性。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关键应用领域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该技术广泛应用于医学领域，如早期癌症筛查、复杂骨折分析及微小病灶检测，对提高治疗成功率至关重要。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高分辨率CT增强图像清晰度，但需平衡辐射剂量与图像质量，持续技术创新正致力于解决这一难题。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三维重建能力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三维重建技术概述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三维重建技术利用CT扫描数据，通过计算机算法重构出人体内部结构的立体图像，为医生提供直观的诊断工具。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该技术涉及图像采集、处理和渲染等多个环节，其中图像质量、算法效率和计算能力是影响重建效果的关键因素。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临床应用实例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在骨科、肿瘤学等领域，三维重建帮助医生精确评估病情，制定手术方案，提高治疗效果和安全性。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定量分析功能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图像分割技术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图像分割是CT定量分析的核心，通过算法将图像划分为不同区域，为后续定量测量提供基础。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体积和密度测量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CT可精确测量组织或器官的体积和密度，对于评估病变、制定治疗计划至关重要。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功能成像分析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利用CT进行功能成像分析，可以评估器官的功能状态，如血流灌注情况，辅助临床决策。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操作规范要点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CT技术原理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成像过程解析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临床应用领域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优势特点分析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操作规范要点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设备维护管理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典型病例展示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患者体位管理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正确的体位对于CT扫描至关重要，它影响图像质量及诊断准确性，需确保患者处于最佳扫描位置。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体位调整的重要性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包括仰卧位、俯卧位、侧卧位等，每种体位适用于不同部位检查，医生会根据实际情况选择最合适的体位。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常见体位类型介绍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在体位调整过程中需注意避免压迫重要器官，保持身体稳定，减少运动伪影，以获取清晰准确的影像资料。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体位管理中的注意事项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辐射剂量控制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辐射剂量控制概述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辐射剂量控制是医学CT扫描中的关键因素，旨在确保患者安全同时获取高质量影像。通过优化扫描参数和采用先进算法，有效减少不必要的辐射暴露。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实现低剂量CT扫描的关键技术包括迭代重建算法、管电压调节及自动曝光控制等。这些技术结合使用，可在不牺牲图像质量的前提下，显著降低辐射剂量。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临床应用与效果评估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在临床实践中，低剂量CT的应用已证实能够有效减少患者的辐射风险，且不会影响诊断准确性。定期的效果评估有助于进一步优化和推广该技术的使用。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伪影识别技巧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伪影类型识别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伪影在CT图像中表现为非病理性结构，如金属植入物、运动伪影等。准确识别伪影类型对诊断至关重要。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伪影产生原因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伪影可能由设备故障、患者移动、对比剂注射不当等因素引起。了解常见原因有助于预防和纠正伪影。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伪影影响分析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伪影会干扰诊断准确性，导致误诊或漏诊。掌握伪影的识别与处理技巧，可提高CT图像质量及诊断效率。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设备维护管理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日常校准流程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日常校准流程概述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日常校准是确保CT设备精度和图像质量的关键步骤，涉及对X射线源、探测器及重建算法的定期检查与调整。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校准前准备工作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包括检查设备电源、冷却系统是否正常工作，准备标准校准体模，并确保扫描软件已更新至最新版本。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校准执行步骤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按照制造商提供的指导手册，依次进行X射线强度、均匀性、线性度等参数的校准，记录并分析数据以评估设备性能。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故障排查方法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定期检查CT设备的硬件和软件系统，确保所有组件正常运作。包括扫描机、计算机控制台及图像处理软件等，及时更新系统补丁和驱动程序。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设备检查与维护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对CT扫描过程中产生的图像数据进行质量评估，识别可能的噪声、伪影等问题。通过调整扫描参数或更换故障部件来解决问题，保证诊断准确性。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数据异常分析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建立有效的用户反馈渠道，收集操作人员在使用中遇到的问题和建议。定期分析反馈信息，优化操作流程和设备性能，提升用户体验。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用户反馈机制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性能优化策略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优化算法的选择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选择高效的图像重建算法是提升CT性能的关键，如迭代重建技术，能有效降低噪声并提高图像质量。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硬件升级策略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通过升级CT扫描设备的硬件配置，如采用更先进的探测器和高压发生器，可显著提高扫描速度和图像分辨率。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软件优化方法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实施软件层面的优化措施，如改进图像处理算法和增强数据分析能力，有助于提升CT诊断的准确性和效率。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典型病例展示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急诊创伤应用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急诊创伤CT应用概述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CT扫描在急诊创伤中扮演关键角色，能够快速、准确地评估患者伤情，为临床决策提供重要依据。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创伤部位精确诊断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CT能清晰显示骨折、内脏损伤等细节，帮助医生准确判断创伤类型和程度，指导后续治疗策略。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3218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提高救治效率与成功率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通过CT辅助，急诊医生可迅速制定治疗方案，缩短救治时间，提高患者生存率及康复质量。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介入治疗引导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介入治疗概述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介入治疗是一种通过导管技术直接作用于病变部位的治疗方法，广泛应用于心血管疾病、肿瘤等疾病的诊断与治疗。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医学CT在介入中作用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医学CT提供精确的三维图像，指导介入手术过程，提高手术成功率和患者安全性，是现代医疗不可或缺的工具。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介入治疗案例分析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通过具体病例，展示医学CT在介入治疗中的应用效果，如冠状动脉支架植入术、肝动脉化疗栓塞术等，体现其在精准医疗中的关键作用。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CT技术原理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慢性病随访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慢性病随访意义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通过定期医学CT检查，监测慢性病患者病情进展，调整治疗方案，提高治疗效果及生活质量。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CT随访优势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CT提供高分辨率影像，准确评估慢性病病变情况，及时发现并发症和治疗反应，为临床决策提供依据。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随访流程与注意事项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包括预约时间、准备事项、扫描过程及结果解读，确保随访顺利进行，同时注意保护患者隐私与安全。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能谱CT进展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能谱CT技术介绍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能谱CT是一种先进的医学成像技术，通过不同能量的X射线对组织进行扫描，实现更精准的诊断。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相较于传统的CT扫描，能谱CT在图像质量、辐射剂量控制及多参数定量分析方面具有显著优势。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临床应用展望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随着技术的不断进步，能谱CT将在肿瘤筛查、心血管疾病评估等领域发挥更加重要的作用。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AI辅助诊断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AI辅助诊断概述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AI在医学CT中的应用，通过深度学习算法分析影像数据，辅助医生进行疾病诊断，提高诊断准确性和效率。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AI辅助诊断能够快速处理大量影像数据，识别复杂病变，减少误诊率，尤其在早期癌症筛查、心血管疾病等领域展现出巨大潜力。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随着AI技术的不断进步和医疗数据的积累，AI辅助诊断将更加精准，同时推动个性化治疗方案的发展，为患者提供更高效的医疗服务。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分子影像融合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分子影像融合概述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分子影像融合技术通过整合多种影像数据，实现对病灶的精准定位和功能分析，提升诊断准确性。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关键技术与应用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包括PET/CT、MRI等多模态成像技术，广泛应用于肿瘤、心血管疾病等领域，助力个性化诊疗方案制定。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未来发展展望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随着纳米技术和人工智能的进步，分子影像融合将向更高精度、低剂量方向发展，为临床提供更全面的信息支持。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X射线源特性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医用CT的X射线源类型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医用CT使用的X射线源主要有两种：固定阳极和旋转阳极。固定阳极适用于低剂量扫描，而旋转阳极能产生更高功率的X射线，适用于全身扫描。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X射线源的技术参数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X射线源的关键技术参数包括管电压、管电流、曝光时间等。这些参数直接影响图像质量及患者的辐射暴露量，需根据检查部位和目的合理选择。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X射线源的维护与安全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为确保X射线源正常工作并减少对患者和操作人员的伤害，必须进行定期维护。包括更换老化部件，确保设备符合安全标准，避免过度曝光。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探测器工作机制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医学CT探测器利用X射线穿透人体后衰减的特性，通过接收和分析这些射线，重建出人体内部的详细图像。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探测器工作原理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常见的医学CT探测器包括平板探测器和线阵探测器，它们分别具有高分辨率和宽覆盖范围的优势，适用于不同场景的检查需求。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探测器类型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探测器作为CT机的核心部件，需要定期进行校准和维护，以保证图像质量的稳定性和准确性，延长设备的使用寿命。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探测器维护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数据采集系统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数据采集系统概述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医学CT的数据采集系统是实现精准成像的基础，通过高精度探测器和高速扫描技术确保图像质量。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关键组件分析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包括X射线源、探测器阵列和计算机处理单元等，各组件协同工作以获取高质量的断层图像数据。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采集流程详解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从患者定位到图像重建，详细步骤包括扫描参数设定、数据采集及后续处理，确保诊断准确性。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成像过程解析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扫描模式分类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螺旋扫描模式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螺旋扫描是一种连续且无间隙的扫描方式，适用于全身CT检查。该模式可提供连续、均匀的图像，减少患者移动带来的影响，提高诊断准确性。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32" cy="362744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横断面扫描模式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横断面扫描是最常见的CT扫描模式，通过X射线束与身体平行进行扫描。此模式能够清晰展示人体内部器官结构，广泛用于各种临床诊断。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4" y="1627201"/>
            <a:ext cx="3040531" cy="362744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多平面重建技术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多平面重建技术基于螺旋或横断面扫描数据，生成多个角度和方向的图像。这有助于医生从不同视角观察病变，提高诊断的全面性和准确性。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重建算法基础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重建算法概述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重建算法是CT成像中核心部分，通过数学模型和计算方法将原始数据转化为图像，影响图像质量与诊断准确性。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常见重建算法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包括滤波反投影、迭代重建等，每种算法有其特点与适用场景，选择合适算法对提高图像质量和减少伪影至关重要。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算法发展趋势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随着计算机技术发展，重建算法不断优化，如机器学习辅助的自适应重建，旨在进一步提高图像质量和诊断效率。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4524</Words>
  <Application>WPS 演示</Application>
  <PresentationFormat>全屏显示(4:3)</PresentationFormat>
  <Paragraphs>396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2025-10-09T08:31:00Z</dcterms:created>
  <dcterms:modified xsi:type="dcterms:W3CDTF">2025-10-09T08:31:28Z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FBE1A3A8D7414F72A7565D1AEB539B5C_12</vt:lpwstr>
  </property>
  <property fmtid="{D5CDD505-2E9C-101B-9397-08002B2CF9AE}" pid="3" name="KSOProductBuildVer">
    <vt:lpwstr>2052-12.1.0.22529</vt:lpwstr>
  </property>
</Properties>
</file>