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水下隔离舱技术解析</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深海生存保障系统设计</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舱体主体架构</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水下隔离舱以高强度材料为核心，采用先进的密封技术，确保内部环境稳定，有效抵御外部压力与侵蚀。</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舱体设计概述</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舱体由耐压壳体、支撑框架及多功能接口构成，各部分协同工作，保障整体结构的坚固与耐用，适应复杂海底环境。</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结构组成详解</a:t>
            </a:r>
            <a:endParaRPr sz="2100" b="1" i="0">
              <a:solidFill>
                <a:srgbClr val="0CBE7C"/>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增设应急排水系统、生命维持装置和通讯设备，提升舱体在紧急情况下的自保能力，确保人员安全与任务连续性。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安全性能强化</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生命支持系统</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生命支持系统概述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水下隔离舱中的生命支持系统是确保乘员安全与健康的关键，包括氧气供应、温度控制和废物处理等功能。</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氧气供应机制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通过高效空气循环装置提供稳定氧气流，同时监测空气质量和氧气浓度，保证舱内人员呼吸需求得到满足。</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温度控制系统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利用先进的热交换技术调节舱内温度，维持在适宜范围内，为乘员提供舒适的生活环境，防止因温差引起的健康问题。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材料选型考量</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高强度合金应用</a:t>
            </a:r>
            <a:endParaRPr sz="3000" b="1" i="0">
              <a:solidFill>
                <a:srgbClr val="000000"/>
              </a:solidFill>
              <a:latin typeface="微软雅黑" panose="020B0503020204020204" charset="-122"/>
            </a:endParaRPr>
          </a:p>
        </p:txBody>
      </p:sp>
      <p:sp>
        <p:nvSpPr>
          <p:cNvPr id="4" name="New shape"/>
          <p:cNvSpPr/>
          <p:nvPr/>
        </p:nvSpPr>
        <p:spPr>
          <a:xfrm>
            <a:off x="1558800" y="1627201"/>
            <a:ext cx="3040541"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高强度合金概述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高强度合金是一类具有优异机械性能的材料，广泛应用于航空、航天及深海探索等领域。其特点为极高的强度和耐腐蚀性，能有效抵抗水下高压环境。</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41"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材料选择与应用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在水下隔离舱的设计与建造中，高强度合金被选作关键结构材料，因其卓越的耐压性和耐腐蚀能力，确保了舱体在极端环境下的稳定性和安全性。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3" y="1627201"/>
            <a:ext cx="3040555"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技术挑战与解决方案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高强度合金的应用面临诸多技术挑战，如焊接难度大、加工复杂等。通过采用先进的焊接技术和精密加工工艺，有效解决了这些问题，提升了材料的使用效率和可靠性。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耐腐蚀涂层工艺</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涂层材料选择</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耐腐蚀涂层的材料需具备优异的耐化学腐蚀、物理磨损和生物附着性能，常用材料包括环氧树脂、聚氨酯和氟碳树脂等。</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涂装技术概述</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涂装技术包括喷涂、刷涂、浸涂和电泳等方法，每种方法适应不同环境和涂层要求，确保涂层均匀且牢固附着于隔离舱表面。</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涂层维护与检测</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定期对涂层进行维护和检测是保证其长期防腐效果的关键，采用超声波测厚、电化学阻抗谱等技术评估涂层状态，及时修复损坏部分。</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环境适应性分析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深海压强应对</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深海压强概述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深海压强随深度增加而增大，对潜艇和水下设施构成挑战。理解其原理有助于设计有效的防护措施。</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材料选择与应用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选用高强度、耐高压材料是应对深海压强的关键。钛合金、特种钢等因其优异性能常被应用于水下隔离舱制造。</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结构设计与优化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通过优化隔离舱结构设计，如采用双层壳体、环形梁支撑等技术，有效分散压力，提升抗压能力。</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低温保温措施</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低温保温材料选择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选用高效绝热材料，如聚氨酯泡沫和玻璃纤维，确保舱体在极端低温环境下保持内部温度稳定，防止热量流失。</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双层壁结构设计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采用双层壁结构增强保温效果，内外层之间形成空气隔层，有效减缓外部低温对内部环境的影响，提高整体保温性能。</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动态温控系统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配备先进的动态温控系统，根据外部环境变化自动调节舱内温度和湿度，维持适宜的生物生存条件，保障长期低温作业需求。</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安全保障体系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应急逃生装置</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逃生舱功能简介</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水下隔离舱作为应急逃生装置，能在紧急情况下为乘客提供安全庇护。设计上考虑了快速部署、密封性及自给自足的生存系统。</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操作流程说明</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在遇到危险时，乘客需按照舱内指示迅速进入隔离舱并启动自动密封程序。随后，舱体与外界隔绝，内部生命维持系统开始工作。</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生存保障措施</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隔离舱配备有氧气供应、温度控制和通讯设备，确保乘客在等待救援期间的基本生活需求得到满足。此外，还装有定位信标以便于搜救。</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水下隔离舱概述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设计原理基础</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结构组成解析</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材料选型考量</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环境适应性分析</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安全保障体系</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动力能源配置</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内部空间规划</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操作控制系统</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维护保养策略</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故障监测预警</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介绍水下隔离舱中的故障监测系统，该系统通过传感器和数据分析技术，实时监控隔离舱的运行状态，确保其安全稳定。</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故障监测系统概述</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阐述故障预警机制的工作原理，包括异常检测、风险评估及预警信号发送等步骤，并说明如何制定有效的预警应对策略以降低潜在风险。</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预警机制与策略</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讨论针对故障监测系统的定期维护和优化方法，强调预防性维护的重要性，以及如何根据监测数据反馈调整系统配置，提高监测准确性。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维护与优化措施</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07</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动力能源配置</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电力供应方案</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电力供应方案概述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水下隔离舱的电力供应是确保其内部设备正常运行的基础，需考虑能源获取、分配及备用电源配置。</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太阳能与风能利用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利用太阳能板和风力发电机为水下隔离舱提供清洁能源，减少对外部能源依赖，同时降低环境影响。</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蓄电池与超级电容器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配备高效蓄电池和超级电容器，作为短期和长期储能解决方案，保障电力系统在断电或低光照条件下稳定运行。</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储备能源管理</a:t>
            </a:r>
            <a:endParaRPr sz="3000" b="1" i="0">
              <a:solidFill>
                <a:srgbClr val="000000"/>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能源储备重要性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水下隔离舱作为极端环境下的临时避难所，其能源储备管理是确保人员安全与生命维持系统正常运行的关键。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能源种类与配置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水下隔离舱应配备高效能电池、太阳能板及风力发电等可再生能源设备，以实现长时间自给自足，保障在紧急情况下的能源供应。</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1"/>
            <a:ext cx="3040532" cy="362742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能源消耗监控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实施严格的能源消耗监控系统，通过智能传感器实时监测各项设备的能耗，优化能源分配，延长能源使用周期，确保关键设备的稳定运行。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08</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内部空间规划</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工作区域布局</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水下隔离舱的工作区域布局需遵循高效利用空间、确保人员安全及设备运行顺畅的原则，以实现最佳作业效率。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工作区域布局原则</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工作区域内应合理布置潜水装备储存、氧气供应系统、通讯设备等关键设施，确保作业时快速取用及稳定运行。</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关键设备配置</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设计明确的安全撤离路线和紧急出口，配备必要的安全标识和照明设施，保障在紧急情况下人员能迅速安全撤离。</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安全通道设计</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生活休息设施</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生活休息设施概述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水下隔离舱中的生活休息设施是确保乘员在长时间水下活动中能够获得充分休息和恢复的关键部分，包括睡眠舱、休息区及娱乐设施等。</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睡眠舱功能与设计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睡眠舱专为水下环境下的睡眠需求设计，配备有抗压材料、静音系统及舒适的床铺，旨在为乘员提供安全、宁静的睡眠环境。</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休息区与娱乐设施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休息区和娱乐设施旨在缓解乘员的紧张情绪，提高其工作效率和生活质量。设有阅读、观看视频等功能，以及小型健身器材，促进身心健康。</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09</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操作控制系统</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人机交互界面</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人机交互界面概述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人机交互界面是连接操作者与水下隔离舱的桥梁，通过直观的图形和文字展示系统状态及操作指引，确保操作者能高效、准确地执行任务。</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用户友好设计原则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在设计人机交互界面时，采用简洁直观的布局和色彩搭配，减少认知负荷；同时提供即时反馈机制，增强操作者的安全感和信任度。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0"/>
            <a:ext cx="3040542" cy="36274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实时数据监控功能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界面集成实时数据监控功能，如压力、温度、水质等关键指标，以图表或仪表盘形式呈现，便于操作者快速把握舱内环境状况，及时作出调整。</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自动化控制模块</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自动化控制模块概述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介绍水下隔离舱中的自动化控制系统，它负责舱内设备的远程监控与操作，确保系统高效稳定运行。</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核心功能解析</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阐述该控制模块的核心功能，包括数据采集、处理及执行命令的能力，以及其在紧急情况下的自动响应机制。</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技术优势展示</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突出自动化控制模块的技术优势，如高精度传感器的应用、实时数据分析能力及故障预防措施，提升系统可靠性。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水下隔离舱概述</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10</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维护保养策略</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定期检查项目</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结构完整性检查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定期对隔离舱的结构完整性进行检查，确保其无裂缝、变形或腐蚀现象，以维持水下密封性能。</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密封性测试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通过模拟水下环境对隔离舱进行密封性测试，验证其在不同压力条件下的防水能力，防止海水渗入。</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设备功能检验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定期检查隔离舱内的生命支持系统、通讯设备和导航工具等关键设备的工作状态，确保其在紧急情况下的正常运作。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维修更换流程</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维修更换前准备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确保所有必需工具、配件齐全，并检查隔离舱密封性及水压稳定性，以保障人员安全和操作顺利进行。</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具体维修更换操作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按照预定流程，依次进行隔离舱内部设备检查、故障部件拆卸与新部件安装，确保每一步操作符合标准规范。</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完成测试与验收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维修更换后进行全面功能测试，包括压力测试和防水测试，以确保隔离舱达到设计要求，最后由专业人员验收合格。</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定义与用途</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水下隔离舱定义</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水下隔离舱是一种特殊设计的密封空间，用于在水下环境中提供安全隔离，保护人员和设备免受外界压力和环境因素的影响。</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主要用途</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主要用于深海作业、科学研究及军事领域，确保人员和设备在极端水下环境中的安全与功能正常运行。</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关键技术特点</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具备高强度材料、精密密封系统和环境控制技术，能够承受高压和适应复杂多变的水下环境。</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发展历程简述</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水下隔离舱的概念最早在20世纪中叶提出，用于潜艇和深海探索任务。初期设计简单，主要用于提供基本的氧气和压力支持。</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起源与早期发展</a:t>
            </a:r>
            <a:endParaRPr sz="2100" b="1" i="0">
              <a:solidFill>
                <a:srgbClr val="0CBE7C"/>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随着材料科学和工程技术的进步，水下隔离舱的设计和功能得到显著提升。现在广泛应用于深海作业、科研考察以及军事领域。</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技术进步与应用扩展</a:t>
            </a:r>
            <a:endParaRPr sz="2100" b="1" i="0">
              <a:solidFill>
                <a:srgbClr val="0CBE7C"/>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面对极端环境下的长期工作需求，水下隔离舱正朝着更高效、更安全的方向发展。同时，智能化和自动化技术的应用也为其未来发展提供了新的可能性。</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现代挑战与未来趋势</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设计原理基础</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压力平衡机制</a:t>
            </a:r>
            <a:endParaRPr sz="3000" b="1" i="0">
              <a:solidFill>
                <a:srgbClr val="000000"/>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压力平衡原理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水下隔离舱通过内部气体调节，实现内外压力相等，防止水压对舱体结构造成损害。</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压力传感器应用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高精度压力传感器实时监测舱内压力变化，确保压力平衡机制有效运行，保障人员安全。</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自动调节系统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隔离舱配备自动调节系统，根据外部压力变化自动调整内部气体压力，维持稳定环境。</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密封技术要点</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密封技术基础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水下隔离舱的密封技术基于物理原理，通过材料选择和结构设计实现水密性，确保舱内环境的独立性和安全性。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关键材料应用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选用高强度、耐腐蚀的材料如钛合金和特种橡胶，结合精密加工技术，提升密封组件的性能，保证长期稳定运行。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维护与检测要点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定期进行压力测试和密封性能评估，及时发现并修复潜在缺陷，采用无损检测技术监控密封状态，延长使用寿命。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结构组成解析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3964</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2025-09-30T16:09:00Z</dcterms:created>
  <dcterms:modified xsi:type="dcterms:W3CDTF">2025-09-30T16:09:12Z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8BF03417C3774C1B8345CB2E22B05E47_12</vt:lpwstr>
  </property>
  <property fmtid="{D5CDD505-2E9C-101B-9397-08002B2CF9AE}" pid="3" name="KSOProductBuildVer">
    <vt:lpwstr>2052-12.1.0.22529</vt:lpwstr>
  </property>
</Properties>
</file>