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AI赋能游戏新纪元</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0FFF8"/>
                </a:solidFill>
                <a:latin typeface="微软雅黑" panose="020B0503020204020204" charset="-122"/>
              </a:rPr>
              <a:t>智能交互与虚拟世界融合</a:t>
            </a:r>
            <a:endParaRPr sz="3000" b="1" i="0">
              <a:solidFill>
                <a:srgbClr val="00FFF8"/>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2025/10/09</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计算机视觉融合</a:t>
            </a:r>
            <a:endParaRPr sz="3000" b="1" i="0">
              <a:solidFill>
                <a:srgbClr val="FFFFFF"/>
              </a:solidFill>
              <a:latin typeface="微软雅黑" panose="020B0503020204020204" charset="-122"/>
            </a:endParaRPr>
          </a:p>
        </p:txBody>
      </p:sp>
      <p:sp>
        <p:nvSpPr>
          <p:cNvPr id="4" name="New shape"/>
          <p:cNvSpPr/>
          <p:nvPr/>
        </p:nvSpPr>
        <p:spPr>
          <a:xfrm>
            <a:off x="1558800" y="2878466"/>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计算机视觉融合技术是将来自不同源的图像数据进行整合，以实现对场景更加准确、全面的理解。该技术广泛应用于自动驾驶、安防监控等领域，为AI游戏提供丰富的视觉内容和互动体验。</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计算机视觉融合概述</a:t>
            </a:r>
            <a:endParaRPr sz="2100" b="1" i="0">
              <a:solidFill>
                <a:srgbClr val="00FFF8"/>
              </a:solidFill>
              <a:latin typeface="微软雅黑" panose="020B0503020204020204" charset="-122"/>
            </a:endParaRPr>
          </a:p>
        </p:txBody>
      </p:sp>
      <p:sp>
        <p:nvSpPr>
          <p:cNvPr id="6" name="New shape"/>
          <p:cNvSpPr/>
          <p:nvPr/>
        </p:nvSpPr>
        <p:spPr>
          <a:xfrm>
            <a:off x="4430015" y="2402270"/>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计算机视觉融合涉及图像配准、特征提取、融合算法等关键技术。然而，由于光照变化、遮挡等问题，实现高精度的融合仍面临诸多挑战。持续优化算法和硬件性能是提升融合效果的关键。</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关键技术与挑战</a:t>
            </a:r>
            <a:endParaRPr sz="2100" b="1" i="0">
              <a:solidFill>
                <a:srgbClr val="00FFF8"/>
              </a:solidFill>
              <a:latin typeface="微软雅黑" panose="020B0503020204020204" charset="-122"/>
            </a:endParaRPr>
          </a:p>
        </p:txBody>
      </p:sp>
      <p:sp>
        <p:nvSpPr>
          <p:cNvPr id="8" name="New shape"/>
          <p:cNvSpPr/>
          <p:nvPr/>
        </p:nvSpPr>
        <p:spPr>
          <a:xfrm>
            <a:off x="7301229" y="2402270"/>
            <a:ext cx="2744216"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随着技术的不断成熟，计算机视觉融合在AI游戏中展现出巨大的潜力。从增强现实到虚拟现实，再到智能体交互，其应用前景广阔，有望为用户带来更加沉浸式和个性化的游戏体验。</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应用场景拓展</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03</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典型应用场景分类</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智能NPC交互设计</a:t>
            </a:r>
            <a:endParaRPr sz="3000" b="1" i="0">
              <a:solidFill>
                <a:srgbClr val="FFFFFF"/>
              </a:solidFill>
              <a:latin typeface="微软雅黑" panose="020B0503020204020204" charset="-122"/>
            </a:endParaRPr>
          </a:p>
        </p:txBody>
      </p:sp>
      <p:sp>
        <p:nvSpPr>
          <p:cNvPr id="4" name="New shape"/>
          <p:cNvSpPr/>
          <p:nvPr/>
        </p:nvSpPr>
        <p:spPr>
          <a:xfrm>
            <a:off x="1558800"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NPC角色构建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设计智能NPC时，需构建丰富的背景故事和个性特征，以增强玩家的沉浸感。通过对话、行为和反应模式展现其独特性，使交互更自然流畅。</a:t>
            </a:r>
            <a:endParaRPr sz="1575" b="0" i="0">
              <a:solidFill>
                <a:srgbClr val="FFFFFF"/>
              </a:solidFill>
              <a:latin typeface="微软雅黑" panose="020B0503020204020204" charset="-122"/>
            </a:endParaRPr>
          </a:p>
        </p:txBody>
      </p:sp>
      <p:sp>
        <p:nvSpPr>
          <p:cNvPr id="5" name="New shape"/>
          <p:cNvSpPr/>
          <p:nvPr/>
        </p:nvSpPr>
        <p:spPr>
          <a:xfrm>
            <a:off x="4430015"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动态互动逻辑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NPC应具备实时响应玩家行为的能力，根据玩家的选择调整对话内容和行为策略。采用机器学习算法优化互动流程，提升游戏的真实感和趣味性。</a:t>
            </a:r>
            <a:endParaRPr sz="1575" b="0" i="0">
              <a:solidFill>
                <a:srgbClr val="FFFFFF"/>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情感表达与反馈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智能NPC应具备情感识别和表达能力，通过语音、表情和动作传递情绪变化。有效反馈机制确保玩家感受到被理解和关注，加深游戏的情感连接。</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动态剧情生成机制</a:t>
            </a:r>
            <a:endParaRPr sz="3000" b="1" i="0">
              <a:solidFill>
                <a:srgbClr val="FFFFFF"/>
              </a:solidFill>
              <a:latin typeface="微软雅黑" panose="020B0503020204020204" charset="-122"/>
            </a:endParaRPr>
          </a:p>
        </p:txBody>
      </p:sp>
      <p:sp>
        <p:nvSpPr>
          <p:cNvPr id="4" name="New shape"/>
          <p:cNvSpPr/>
          <p:nvPr/>
        </p:nvSpPr>
        <p:spPr>
          <a:xfrm>
            <a:off x="1558800" y="1627200"/>
            <a:ext cx="3040516" cy="3627439"/>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动态剧情生成原理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通过算法分析玩家行为，实时调整游戏情节，确保每位玩家体验独特且连贯的故事情节，增强游戏的沉浸感和参与度。</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39"/>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技术实现路径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结合自然语言处理与机器学习技术，系统自动生成符合逻辑且富有创意的游戏故事线，不断迭代优化以提升内容质量和玩家满意度。</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8" y="1627201"/>
            <a:ext cx="3040543" cy="36274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玩家互动影响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玩家的选择和行动直接影响剧情走向，这种高度定制化的互动方式使每个玩家都能享受到独一无二的游戏旅程，极大提升了游戏的吸引力和留存率。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玩家行为预测模型</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行为模式识别技术</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利用机器学习算法分析玩家行为特征，通过数据挖掘技术提取关键行为模式，以预测未来行为。</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实时行为预测模型</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结合时间序列分析和动态学习机制，实现对玩家行为的实时预测，提高模型响应速度和准确度。</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个性化推荐系统</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根据玩家的行为预测结果，设计个性化游戏内容和策略推荐，增强游戏体验和用户粘性。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04</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开发流程全解析</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需求分析阶段要点</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需求分析的重要性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在AI游戏开发初期，深入分析用户需求是确保产品成功的关键。通过理解玩家期望和偏好，可以优化游戏设计，提升用户体验。</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用户群体细分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针对不同年龄段、兴趣爱好的玩家进行市场细分，有助于精准定位目标用户。这能为游戏内容和功能提供指导，满足特定用户群的需求。</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功能需求调研</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收集并分析用户对游戏功能的期望，如社交互动、挑战模式等，是设计阶段的重要依据。确保游戏功能与市场需求高度契合，增强竞争力。</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原型快速迭代策略</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快速迭代概念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快速迭代是一种开发策略，通过持续的小规模更新和测试，迅速响应用户需求和市场变化。</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原型设计重要性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在AI游戏开发中，早期构建原型有助于验证概念，确保最终产品满足用户需求，同时节省时间和成本。</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迭代过程优化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通过定期回顾和评估迭代结果，不断调整开发方向和方法，提升产品质量和用户体验，实现持续改进。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测试优化方法论</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测试方法论概述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测试方法论是一套用于评估和优化AI游戏性能的标准程序，旨在通过系统化的测试流程发现并解决问题。</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迭代测试策略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迭代测试策略强调持续改进，每次迭代后根据反馈调整和优化游戏元素，确保游戏体验的不断进步和完善。</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A/B测试实践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A/B测试是一种常用的实验方法，通过比较两个版本（A和B）的表现来确定最优方案。在AI游戏中，这有助于识别最有效的设计和功能配置。</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05</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创新玩法案例库</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目录</a:t>
            </a:r>
            <a:endParaRPr sz="4800" b="1" i="0">
              <a:solidFill>
                <a:srgbClr val="FE9471"/>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01</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AI游戏行业概述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02</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核心技术支撑体系</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03</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典型应用场景分类</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04</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开发流程全解析</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05</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创新玩法案例库</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06</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伦理安全考量维度</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07</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未来发展趋势研判</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08</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产业生态图谱构建</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09</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挑战应对策略集锦</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10</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实践操作指南针</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自适应难度调节系统</a:t>
            </a:r>
            <a:endParaRPr sz="3000" b="1" i="0">
              <a:solidFill>
                <a:srgbClr val="FFFFFF"/>
              </a:solidFill>
              <a:latin typeface="微软雅黑" panose="020B0503020204020204" charset="-122"/>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自适应难度调节系统，通过分析玩家行为和技能水平，实时调整游戏难度，确保每位玩家都能获得最佳游戏体验。</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自适应难度调节系统简介</a:t>
            </a:r>
            <a:endParaRPr sz="2100" b="1" i="0">
              <a:solidFill>
                <a:srgbClr val="00FFF8"/>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该系统基于先进的机器学习算法，结合大数据分析，精准识别玩家能力，动态调整游戏挑战，实现个性化难度适配。</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核心算法与技术</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自适应难度调节系统不仅提升了游戏的可玩性，还增强了玩家的沉浸感和成就感，有效延长了玩家的游戏时间，提升了整体满意度。</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用户体验优化</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跨模态交互新模式</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语音与视觉融合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AI游戏通过整合语音识别和图像处理技术，实现更自然的交互体验，提升玩家沉浸感。</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实时环境感知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利用传感器收集数据，AI游戏能够实时响应玩家动作，创造动态且反应灵敏的游戏环境。</a:t>
            </a:r>
            <a:endParaRPr sz="1575" b="0" i="0">
              <a:solidFill>
                <a:srgbClr val="FFFFFF"/>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个性化内容生成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根据玩家偏好和行为模式，AI动态调整游戏内容和难度，提供定制化游戏体验。</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个性化体验定制方案</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个性化游戏角色创建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用户可根据个人喜好定制游戏角色的外观、技能和属性，打造独一无二的游戏体验。</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动态剧情选择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游戏内设置多个剧情分支，根据玩家选择的不同路径，展开多样化的故事发展和结局。</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实时反馈与调整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系统通过分析玩家行为和偏好，实时提供个性化的游戏建议和调整，以优化游戏体验。</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06</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伦理安全考量维度</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内容审核过滤机制</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内容审核过滤机制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通过AI技术自动识别并屏蔽不良信息，确保游戏环境健康，保护用户免受有害内容影响。</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实时监控与分析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利用大数据和机器学习算法，对游戏中的内容进行实时监控与分析，及时发现并处理违规内容。</a:t>
            </a:r>
            <a:endParaRPr sz="1575" b="0" i="0">
              <a:solidFill>
                <a:srgbClr val="FFFFFF"/>
              </a:solidFill>
              <a:latin typeface="微软雅黑" panose="020B0503020204020204" charset="-122"/>
            </a:endParaRPr>
          </a:p>
        </p:txBody>
      </p:sp>
      <p:sp>
        <p:nvSpPr>
          <p:cNvPr id="6" name="New shape"/>
          <p:cNvSpPr/>
          <p:nvPr/>
        </p:nvSpPr>
        <p:spPr>
          <a:xfrm>
            <a:off x="7301229" y="301188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用户反馈与优化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建立用户反馈机制，收集玩家意见和建议，不断优化审核过滤机制，提升游戏体验。</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用户隐私保护措施</a:t>
            </a:r>
            <a:endParaRPr sz="3000" b="1" i="0">
              <a:solidFill>
                <a:srgbClr val="FFFFFF"/>
              </a:solidFill>
              <a:latin typeface="微软雅黑" panose="020B0503020204020204" charset="-122"/>
            </a:endParaRPr>
          </a:p>
        </p:txBody>
      </p:sp>
      <p:sp>
        <p:nvSpPr>
          <p:cNvPr id="4" name="New shape"/>
          <p:cNvSpPr/>
          <p:nvPr/>
        </p:nvSpPr>
        <p:spPr>
          <a:xfrm>
            <a:off x="1558800" y="2402270"/>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通过先进的加密算法对用户数据进行加密，确保数据在传输和存储过程中的安全性。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数据加密技术</a:t>
            </a:r>
            <a:endParaRPr sz="2100" b="1" i="0">
              <a:solidFill>
                <a:srgbClr val="00FFF8"/>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对用户个人信息进行匿名化处理，去除可直接识别个人身份的信息，保护用户隐私。</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匿名化处理</a:t>
            </a:r>
            <a:endParaRPr sz="2100" b="1" i="0">
              <a:solidFill>
                <a:srgbClr val="00FFF8"/>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实施严格的权限控制策略，确保只有授权人员能够访问敏感数据，防止信息泄露。</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权限控制机制</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防沉迷系统架构</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防沉迷系统概述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防沉迷系统旨在通过限制游戏时间，保护青少年健康成长。该系统根据玩家年龄和在线时长自动实施控制措施。</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技术实现细节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采用人脸识别、行为分析等先进技术，精确识别玩家身份和行为模式，有效防止未成年人过度沉迷网络游戏。</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用户反馈机制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设立多渠道反馈平台，收集并处理玩家关于防沉迷系统的意见和建议，不断优化系统功能，提升用户体验。</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07</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未来发展趋势研判</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云游戏技术融合方向</a:t>
            </a:r>
            <a:endParaRPr sz="3000" b="1" i="0">
              <a:solidFill>
                <a:srgbClr val="FFFFFF"/>
              </a:solidFill>
              <a:latin typeface="微软雅黑" panose="020B0503020204020204" charset="-122"/>
            </a:endParaRPr>
          </a:p>
        </p:txBody>
      </p:sp>
      <p:sp>
        <p:nvSpPr>
          <p:cNvPr id="4" name="New shape"/>
          <p:cNvSpPr/>
          <p:nvPr/>
        </p:nvSpPr>
        <p:spPr>
          <a:xfrm>
            <a:off x="1558800" y="1627200"/>
            <a:ext cx="3040516" cy="3627421"/>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云游戏技术概述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云游戏技术通过云计算平台实现游戏内容的远程处理和传输，使玩家无需高性能本地设备即可流畅体验高质量游戏内容。</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21"/>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关键技术解析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涉及的主要技术包括服务器端渲染、流媒体传输协议优化以及低延迟网络通信等，旨在降低对终端硬件的要求，提升用户体验。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0"/>
            <a:ext cx="3040516" cy="3627421"/>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未来发展方向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随着5G网络的普及和技术的进步，云游戏将向更高效率、更低延迟方向发展，并可能融合AI技术，提供个性化游戏体验。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元宇宙生态衔接路径</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元宇宙与AI的融合</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探讨如何将人工智能技术整合进元宇宙，以实现更智能、互动性更强的虚拟世界体验。</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数据驱动的内容创造</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利用人工智能生成个性化内容，提升用户在元宇宙中的沉浸感和参与度。</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交互式学习平台</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建立基于AI的交互式学习环境，让用户在元宇宙中进行知识探索和技能训练。</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01</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AI游戏行业概述</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多模态交互突破点</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语音识别技术应用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通过高级算法处理和分析用户的语音输入，实现自然语言理解与交互，提升用户体验。</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图像识别与处理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利用机器学习模型对用户上传的图片进行分类、标注，辅助游戏角色理解和环境感知。</a:t>
            </a:r>
            <a:endParaRPr sz="1575" b="0" i="0">
              <a:solidFill>
                <a:srgbClr val="FFFFFF"/>
              </a:solidFill>
              <a:latin typeface="微软雅黑" panose="020B0503020204020204" charset="-122"/>
            </a:endParaRPr>
          </a:p>
        </p:txBody>
      </p:sp>
      <p:sp>
        <p:nvSpPr>
          <p:cNvPr id="6" name="New shape"/>
          <p:cNvSpPr/>
          <p:nvPr/>
        </p:nvSpPr>
        <p:spPr>
          <a:xfrm>
            <a:off x="7301229" y="3011880"/>
            <a:ext cx="2744216" cy="208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情感计算在游戏中的应用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分析玩家表情及语音，实时调整游戏内容和难度，增强玩家沉浸感和个性化体验。</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08</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产业生态图谱构建</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上下游产业链剖析</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上游产业链分析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包括人工智能算法研发、硬件设备制造商，为游戏提供核心技术支持和物理载体。</a:t>
            </a:r>
            <a:endParaRPr sz="1575" b="0" i="0">
              <a:solidFill>
                <a:srgbClr val="FFFFFF"/>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下游应用市场概况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主要指游戏开发商与发行商，负责将AI技术转化为具体游戏产品，满足市场需求。</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中游服务与支持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涵盖云服务提供商、数据分析及优化公司，为游戏的运行和维护提供必要的服务和支持。</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头部企业布局分析</a:t>
            </a:r>
            <a:endParaRPr sz="3000" b="1" i="0">
              <a:solidFill>
                <a:srgbClr val="FFFFFF"/>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头部企业布局概述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头部企业在AI游戏领域的布局，包括投资、研发和市场推广等关键策略。</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1738" cy="2898928"/>
          </a:xfrm>
          <a:prstGeom prst="roundRect">
            <a:avLst>
              <a:gd name="adj" fmla="val 10032"/>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核心技术研发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头部企业通过技术创新与研发投入，推动AI游戏技术的进步，增强产品竞争力。</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276" y="1627201"/>
            <a:ext cx="3031739" cy="2898928"/>
          </a:xfrm>
          <a:prstGeom prst="roundRect">
            <a:avLst>
              <a:gd name="adj" fmla="val 10032"/>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市场份额与影响力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分析头部企业在AI游戏市场中的份额及品牌影响力，展现其行业领导地位。</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投融资热点追踪</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投融资市场动态</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分析当前AI游戏领域的投融资趋势，包括热门投资领域、主要投资者和近期融资案例。</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技术创新与应用</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探讨AI游戏领域中的新技术进展及其在游戏设计、用户体验优化等方面的应用。</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市场竞争与合作</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分析AI游戏市场中的主要竞争者及战略布局，同时考察行业内的合作模式和发展趋势。</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09</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挑战应对策略集锦</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算力瓶颈突破方案</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算力瓶颈定义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指AI游戏中，因硬件或软件限制导致处理速度不足，影响游戏体验的现象。</a:t>
            </a:r>
            <a:endParaRPr sz="1575" b="0" i="0">
              <a:solidFill>
                <a:srgbClr val="FFFFFF"/>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GPU优化方案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通过升级高性能GPU、使用GPU加速技术来提升游戏渲染和计算能力，突破现有算力限制。</a:t>
            </a:r>
            <a:endParaRPr sz="1575" b="0" i="0">
              <a:solidFill>
                <a:srgbClr val="FFFFFF"/>
              </a:solidFill>
              <a:latin typeface="微软雅黑" panose="020B0503020204020204" charset="-122"/>
            </a:endParaRPr>
          </a:p>
        </p:txBody>
      </p:sp>
      <p:sp>
        <p:nvSpPr>
          <p:cNvPr id="6" name="New shape"/>
          <p:cNvSpPr/>
          <p:nvPr/>
        </p:nvSpPr>
        <p:spPr>
          <a:xfrm>
            <a:off x="1774800" y="426338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云计算应用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利用云计算资源进行大规模数据处理和复杂计算，实现算力的弹性扩展和高效利用。</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数据质量提升技巧</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数据清洗重要性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数据清洗是提升数据质量的关键步骤，通过去除噪声、处理缺失值和纠正错误信息，确保数据的完整性和准确性。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数据标准化方法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数据标准化是将不同来源或格式的数据转换为统一标准，以便于分析和应用。常用方法包括归一化和标准化，有效提高模型训练效率。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数据验证技巧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数据验证是通过比较实际数据与预期结果，检查数据的准确性和一致性。常用技术包括交叉验证和误差分析，确保数据质量符合要求。</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法律合规性保障</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法律合规性定义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法律合规性指企业在其运营过程中，遵循相关法规、政策和行业标准，确保所有活动均在法律框架内进行。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AI游戏的法律挑战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AI游戏开发及运营中面临版权、隐私保护、数据安全等多重法律挑战，需严格遵循相关法律法规。</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合规性保障措施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通过建立完善的法律审核机制、加强员工法律培训和定期审查更新政策，确保AI游戏项目合法合规运行。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10</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实践操作指南针</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定义与范畴解析</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AI游戏的定义</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AI游戏是指利用人工智能技术来设计和实现的游戏，这些游戏通过算法和数据分析来模拟玩家的行为，提供更加智能和个性化的游戏体验。</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AI游戏的分类</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AI游戏可以根据其功能和应用场景进行分类，包括策略游戏、角色扮演游戏、竞技游戏等，每种类型的AI游戏都有其独特的特点和挑战。</a:t>
            </a:r>
            <a:endParaRPr sz="1575" b="0" i="0">
              <a:solidFill>
                <a:srgbClr val="FFFFFF"/>
              </a:solidFill>
              <a:latin typeface="微软雅黑" panose="020B0503020204020204" charset="-122"/>
            </a:endParaRPr>
          </a:p>
        </p:txBody>
      </p:sp>
      <p:sp>
        <p:nvSpPr>
          <p:cNvPr id="6" name="New shape"/>
          <p:cNvSpPr/>
          <p:nvPr/>
        </p:nvSpPr>
        <p:spPr>
          <a:xfrm>
            <a:off x="6458401" y="3365807"/>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AI游戏的应用范围</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AI游戏不仅在娱乐领域有着广泛的应用，还在教育、培训、医疗等多个领域发挥着重要作用，通过模拟真实场景和情境，帮助用户提高技能和知识。</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工具链选型建议</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工具链在AI游戏中起到关键作用，它集成了开发、调试和部署等环节，确保项目高效运行。选择适当的工具链能显著提升开发效率。</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工具链重要性</a:t>
            </a:r>
            <a:endParaRPr sz="2100" b="1" i="0">
              <a:solidFill>
                <a:srgbClr val="00FFF8"/>
              </a:solidFill>
              <a:latin typeface="微软雅黑" panose="020B0503020204020204" charset="-122"/>
            </a:endParaRPr>
          </a:p>
        </p:txBody>
      </p:sp>
      <p:sp>
        <p:nvSpPr>
          <p:cNvPr id="6" name="New shape"/>
          <p:cNvSpPr/>
          <p:nvPr/>
        </p:nvSpPr>
        <p:spPr>
          <a:xfrm>
            <a:off x="4430015" y="2402270"/>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Unity与Unreal Engine是当前流行的游戏开发引擎，支持丰富的AI功能；TensorFlow和PyTorch则为AI模型训练提供强大支持。根据项目需求选择合适的工具链是成功的关键。</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常见工具链推荐</a:t>
            </a:r>
            <a:endParaRPr sz="2100" b="1" i="0">
              <a:solidFill>
                <a:srgbClr val="00FFF8"/>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在选择工具链时，需考虑项目的复杂度、开发者团队的技术背景及预算等因素。合理评估这些因素有助于做出最佳决策，确保项目顺利推进。</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选型考虑因素</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团队配置优化方案</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核心技能类别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团队配置优化方案的核心在于识别并培养团队成员在内容生成、语言精炼和主题紧扣三个关键领域的专业技能，以确保高效协作与项目成功。</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团队角色分配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根据成员的专长和兴趣进行角色分配，如项目经理负责整体规划，内容专家负责创作高质量文案，编辑则专注于语言的精炼与优化，确保每个环节都有专人负责。</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持续培训与发展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定期组织内部培训和分享会，不仅提升团队成员在AI游戏领域的专业知识，还加强他们在内容生成、语言精炼和主题紧扣方面的实践能力，促进个人与团队的共同成长。</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项目风险管理框架</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项目风险识别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在AI游戏项目中，首要步骤是系统性地识别可能影响项目成功的潜在风险因素，包括技术、市场、财务等各个方面。</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风险评估与分析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对识别出的风险进行定性和定量分析，确定其发生的概率和可能带来的影响程度，为后续的风险应对提供依据。</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风险应对策略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根据风险评估结果，制定相应的风险应对策略，包括避免、减轻、转移或接受风险，确保项目能够顺利进行并达到预期目标。</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发展历程梳理</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人工智能的起步于20世纪50年代，主要研究机器模拟人类智能。早期技术包括符号逻辑和简单学习算法，为后续发展奠定基础。</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初创阶段概述</a:t>
            </a:r>
            <a:endParaRPr sz="2100" b="1" i="0">
              <a:solidFill>
                <a:srgbClr val="00FFF8"/>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进入21世纪，机器学习、深度学习等技术革新推动AI发展。特别是神经网络模型在图像识别、自然语言处理方面取得显著成果。</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关键技术突破</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随着技术进步，AI应用从游戏扩展到医疗、金融、教育等多个领域。特别是在游戏行业，AI不仅提升游戏体验，还推动产业创新。</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应用领域拓展</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市场现状洞察</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游戏AI技术现状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随着人工智能技术的进步，游戏AI已能实现复杂行为模拟和策略决策，极大提升游戏体验。</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主要应用领域分析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当前AI在教育、娱乐、医疗等领域广泛应用，尤其在游戏行业，AI技术正推动着行业的革新与发展。</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市场发展趋势预测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预计未来AI将在游戏领域继续深化应用，特别是在个性化推荐、智能交互等方面，将带来更丰富的用户体验。</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02</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核心技术支撑体系</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深度学习算法应用</a:t>
            </a:r>
            <a:endParaRPr sz="3000" b="1" i="0">
              <a:solidFill>
                <a:srgbClr val="FFFFFF"/>
              </a:solidFill>
              <a:latin typeface="微软雅黑" panose="020B0503020204020204" charset="-122"/>
            </a:endParaRPr>
          </a:p>
        </p:txBody>
      </p:sp>
      <p:sp>
        <p:nvSpPr>
          <p:cNvPr id="4" name="New shape"/>
          <p:cNvSpPr/>
          <p:nvPr/>
        </p:nvSpPr>
        <p:spPr>
          <a:xfrm>
            <a:off x="1558800" y="1627201"/>
            <a:ext cx="3040516" cy="3627440"/>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深度学习算法概述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深度学习作为机器学习的一个分支，通过多层神经网络模拟人脑处理信息的方式，实现数据的自动特征提取和模式识别。</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0"/>
            <a:ext cx="3040540" cy="3627440"/>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在AI游戏中的应用实例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利用深度学习算法，AI游戏能够实时分析玩家行为和游戏环境，提供个性化的游戏体验，增强游戏的互动性和趣味性。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58" y="1627201"/>
            <a:ext cx="3040550" cy="3627440"/>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面临的挑战与未来展望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尽管深度学习在AI游戏中展现出巨大潜力，仍面临计算资源消耗大、模型泛化能力不足等问题。未来将致力于优化算法，提升游戏智能化水平。</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自然语言处理技术</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自然语言处理概述</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自然语言处理是人工智能领域的重要分支，通过算法和模型分析、理解人类语言，实现机器与人类的有效沟通。</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关键技术解析</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包括分词、词性标注、句法分析等技术，这些技术共同构成了自然语言处理的基础，使得机器能够准确理解和生成自然语言文本。</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应用前景展望</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自然语言处理技术在教育、医疗、金融等多个行业展现出巨大潜力，未来将进一步推动人机交互模式的革新与发展。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5739</Words>
  <Application>WPS 演示</Application>
  <PresentationFormat>全屏显示(4:3)</PresentationFormat>
  <Paragraphs>502</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2025-10-09T08:02:00Z</dcterms:created>
  <dcterms:modified xsi:type="dcterms:W3CDTF">2025-10-09T08:01:34Z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3309F05085F04DE2818E5972E6428F98_12</vt:lpwstr>
  </property>
  <property fmtid="{D5CDD505-2E9C-101B-9397-08002B2CF9AE}" pid="3" name="KSOProductBuildVer">
    <vt:lpwstr>2052-12.1.0.22529</vt:lpwstr>
  </property>
</Properties>
</file>