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渲染器技术深度解析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高效视觉呈现之道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混合渲染方案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混合渲染是一种结合实时和离线渲染的技术，通过两者优势互补，实现高效、逼真的图像输出，广泛应用于游戏开发与影视制作。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混合渲染技术概述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混合渲染利用实时引擎处理动态元素，同时借助离线渲染工具优化静态场景，显著提升渲染速度与视觉效果，满足高质量内容制作需求。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技术优势分析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混合渲染方案广泛应用于游戏开发、影视动画及虚拟现实等领域，通过灵活运用实时与离线渲染技术，有效解决复杂场景渲染难题，推动行业发展。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应用场景探讨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图形管线流程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顶点处理阶段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顶点处理阶段概述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顶点处理是渲染技术中的关键步骤，涉及对图像或模型顶点进行计算和优化，以确保最终渲染效果的准确性与高效性。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顶点着色器应用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顶点着色器在顶点处理阶段发挥重要作用，负责执行几何变换、光照计算等操作，直接影响到3D图形的视觉效果与性能表现。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顶点数据处理技巧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有效的顶点数据处理策略，如数据压缩、批处理技术等，可显著提升渲染效率，减少CPU与GPU之间的数据传输负担，优化整体渲染流程。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几何变换过程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几何变换概述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几何变换是图形处理中的基本操作，包括平移、旋转、缩放等，用于实现图形的变换和定位调整。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平移变换过程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平移变换通过改变图形的位置坐标，实现图形在平面内的移动。其核心在于保持图形的方向和大小不变。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旋转变换过程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旋转变换以固定点为中心，改变图形的方向。通过设定旋转角度，实现图形围绕该点的转动，保持图形比例不变。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光栅化实现方式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光栅化技术概述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光栅化是将矢量图形转换为位图图像的过程，是现代显示技术的基础。该过程涉及将矢量数据分割成像素，每个像素赋予颜色和亮度值。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光栅化的应用场景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光栅化广泛应用于图形设计、网页布局及视频游戏等领域。通过光栅化，复杂的矢量图形能以更直观的方式呈现在屏幕上，提升用户体验。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光栅化实现方法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实现光栅化的主要方法包括扫描线算法、双线性插值等。这些方法各有特点，适用于不同的图形渲染需求，确保图像质量和渲染效率的平衡。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材质贴图应用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纹理映射原理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纹理映射定义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纹理映射是一种图形技术，通过将二维图像映射到三维模型表面，增强视觉效果。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纹理映射原理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纹理映射利用数学算法，根据模型几何形状和光照条件，精准地将纹理图片贴附于模型表面。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纹理映射应用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该技术广泛应用于游戏开发、影视特效及产品设计等领域，提升视觉效果与细节表现力。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UV坐标调整技巧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UV坐标调整基础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UV坐标是纹理贴图的关键，通过调整UV坐标实现纹理的精准映射，确保图像与模型完美契合。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常见UV坐标调整技巧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包括拉伸、压缩、翻转等操作，以适应不同模型和纹理需求，提升视觉效果和用户体验。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UV坐标调整实战案例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通过具体实例演示如何根据模型特点和设计要求，进行有效的UV坐标调整，达到最佳效果。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PBR工作流程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PBR工作流程概述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PBR是一种用于提高3D模型真实感的技术，通过分析光线与物体表面交互来模拟真实世界中的视觉效果。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数据收集与预处理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在PBR流程中，首先需要采集目标物体的高清图像和物理特性数据，并进行必要的预处理工作，以确保后续步骤的准确性。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光照与纹理映射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利用PBR技术对物体进行光照分析和纹理映射，生成高度逼真的渲染结果，增强视觉体验的真实感。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光照模型构建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渲染器基础概念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主流渲染技术分类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图形管线流程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材质贴图应用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光照模型构建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性能优化策略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特效实现方法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跨平台适配方案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行业应用场景分析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基础光源类型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自然光指太阳光，是最常见和自然的光源类型。其特点是方向性较强，可产生柔和的阴影效果，是摄影和设计中常用的光源之一。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自然光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人造光源包括白炽灯、荧光灯和LED灯等，具有亮度高、色温可控的特点。在摄影棚或室内拍摄时，常用于模拟日光或创造特殊氛围。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人造光源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混合光源是将自然光与人造光源结合使用的一种方法。通过调整两者的比例和角度，可以创造出更加复杂和多样化的照明效果，满足不同场景需求。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混合光源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全局光照算法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全局光照算法概述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全局光照算法通过模拟真实世界的光线传播，实现更自然、真实的渲染效果，广泛应用于3D建模和影视制作。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常见全局光照技术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包括路径追踪、光子映射等，每种技术有其特点与适用场景，对提高图像质量起到关键作用。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全局光照应用实例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在游戏开发、建筑设计等领域中，全球光照算法能显著提升视觉效果，增强用户的沉浸感。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HDR效果控制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HDR效果控制原理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HDR技术通过合成多张不同曝光的照片，有效扩展图像的动态范围，保留高光与阴影细节，提升视觉效果。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HDR技术广泛应用于摄影、电影制作等领域，帮助创作者捕捉更多画面细节，增强视觉冲击力，提升作品质量。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优化技巧与注意事项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在使用HDR效果时，需注意调整参数平衡曝光，避免过度处理导致画质损失；同时，合理选择拍摄场景和光线条件以获得最佳效果。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性能优化策略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LOD层级管理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层级管理概述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LOD层级管理是地理信息系统中的一种技术，用于优化三维场景的渲染和显示。通过分层展示不同细节程度的数据，提升视觉效果和性能。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层级划分原则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层级划分遵循由粗到细的原则，根据距离、分辨率等因素将数据分层次展现。近处或高分辨率物体采用精细层级，远处或低分辨率物体使用粗糙层级。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层级管理广泛应用于城市规划、虚拟现实等领域。通过动态调整层级，实现资源的高效利用和用户体验的优化，满足不同场景下的显示需求。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Occlusion Culling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遮挡剔除是一种图形渲染技术，通过检测场景中被其他物体遮挡的部分，减少需要渲染的面数，从而提升渲染效率和性能。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什么是遮挡剔除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遮挡剔除利用空间分割、深度缓冲等方法，快速判断并忽略那些对最终图像无贡献的几何体，实现高效渲染。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遮挡剔除的原理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遮挡剔除广泛应用于游戏开发、影视动画等领域，通过优化渲染流程，显著提升视觉效果和运行速度。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遮挡剔除的应用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批处理技术实践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批处理技术概述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批处理技术是一种通过一次提交大量计算任务，由系统自动执行的技术。它能有效提高资源利用率和工作效率，适用于数据量大、计算复杂的场景。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批处理技术实践步骤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实现批处理技术首先需设计高效的任务调度算法，其次配置合适的硬件环境以支持并行计算。最后，通过优化软件架构来提升整体性能，确保任务高效完成。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批处理技术优势与挑战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批处理技术的优势在于能处理大规模数据，降低系统负载并提高响应速度。然而，面临的挑战包括资源分配不均、任务调度复杂等问题，需要持续优化解决。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特效实现方法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粒子系统架构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988066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粒子系统概述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粒子系统是一种计算机图形技术，用于模拟自然界中如烟雾、火焰等动态效果。通过控制大量微小粒子的运动和属性，生成逼真的视觉效果。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架构组成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粒子系统的基本架构包括粒子发射器、渲染器和更新器。发射器负责生成粒子，渲染器处理粒子的视觉表现，而更新器则调整粒子状态以维持动态效果。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5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粒子系统广泛应用于游戏开发、影视特效和虚拟现实等领域。通过精细控制粒子行为，实现复杂的动态模拟，增强场景的真实感和沉浸感。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后期处理栈设计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后期处理栈概述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后期处理栈是渲染过程中用于增强图像质量的一系列算法集合，包括去噪、锐化、色彩校正等。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设计原则与目标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设计时需考虑效率与效果的平衡，确保各算法协同工作，优化资源消耗，同时提升最终输出的质量。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包括高级降噪技术、智能锐化算法以及自适应色彩管理，通过这些技术实现图像细节的最大化和视觉效果的最优表现。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渲染器基础概念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体积雾模拟技术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体积雾模拟技术概述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体积雾模拟技术是一种计算机图形学中用于生成逼真雾效果的方法，它通过计算光线传播和散射来模拟真实世界的雾气现象。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体积雾模拟的核心技术包括光线追踪、体素化方法和物理模型等，这些技术共同作用，使得雾效果更加自然和真实。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应用场景举例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体积雾模拟广泛应用于影视特效、游戏开发和虚拟现实等领域，为观众提供沉浸式的视觉体验，增强场景的氛围感。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跨平台适配方案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移动端优化要点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响应式设计优化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移动端优化需采用响应式设计，确保页面在不同设备上自动调整布局和内容，提供一致的用户体验。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加载速度提升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通过优化图片、减少HTTP请求和合理使用缓存技术，显著提高移动设备的页面加载速度，提升用户满意度。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交互体验增强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针对移动端特点，优化触控操作和滑动手势等交互方式，使用户在小屏幕上也能轻松完成操作，提升整体体验。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PC端质量平衡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PC端质量平衡概述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探讨PC端在图像渲染、系统稳定性及用户体验方面如何实现高效且均衡的质量输出，确保用户获得一致的高品质体验。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图像渲染优化策略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分析影响PC端图像渲染质量的关键因素，如分辨率设置、色彩管理等，并提出相应的优化建议，以提升视觉效果和细节表现。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1"/>
            <a:ext cx="3040543" cy="36274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系统稳定性与性能调优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讨论如何通过软硬件协同、资源分配等手段增强PC端的系统稳定性，同时进行性能调优，确保长时间运行下仍能保持高质量输出。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VR设备特殊需求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高分辨率显示需求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VR设备要求极高的图像清晰度，以提供身临其境的视觉体验。这需要先进的显示技术和优化的图像处理能力。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低延迟交互性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为避免晕动症状，VR设备需实现极低的系统延迟，确保用户动作与虚拟环境之间的同步。这是提升用户体验的关键因素。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舒适佩戴设计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长时间使用VR设备时，设备的舒适度至关重要。轻量化设计、符合人体工程学的头带和面罩等都是提高用户体验的重要考虑。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行业应用场景分析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游戏美术制作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游戏美术概念设计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概念设计是游戏美术制作的起点，通过草图、素描等方式展现游戏世界观和角色设定，为后续制作提供基础。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3D建模与纹理贴图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利用3D软件创建模型并进行纹理贴图处理，使游戏中的角色、场景等元素更加生动逼真，增强玩家沉浸感。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动画与特效制作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对角色进行动作捕捉和关键帧设置，以及添加光影、粒子等特效，使游戏画面流畅且富有表现力，提升游戏体验。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影视特效生产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特效制作流程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影视特效生产涵盖从概念设计到最终渲染的多个步骤，包括模型创建、材质贴图、灯光设置及后期合成，确保视觉效果与故事叙述完美融合。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常用软件工具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行业内广泛应用的软件工具如Maya、3ds Max和Houdini等，用于实现高级动画、模拟真实物理效果及复杂场景构建，提升特效制作的质量和效率。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随着科技的进步，实时渲染技术和虚拟现实在影视特效中的应用日益增多，为制作团队提供更高效、互动性更强的工作方式，推动行业创新。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建筑可视化领域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建筑可视化简介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建筑可视化利用计算机图形技术，将建筑设计概念转化为逼真的视觉效果，帮助设计师和客户更好地理解项目。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现代建筑可视化依赖于三维建模软件、渲染引擎和虚拟现实技术，这些工具能实现高度真实感的图像输出，提升设计沟通效率。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应用领域与案例分析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建筑可视化广泛应用于商业建筑、住宅区规划、城市基础设施等项目中。通过具体案例分析，展示其在实际工程中的价值和应用效果。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定义与作用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渲染器定义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渲染器是一种软件工具，用于将计算机生成的图像或模型转换为可以在屏幕上显示的图像。它在图形设计、影视制作和游戏开发等领域发挥着重要作用。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渲染器的主要作用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渲染器的主要作用是将三维模型转换成逼真的图像或动画。它通过模拟光线与物体的交互，生成高质量的视觉效果，为设计师和艺术家提供强大的创作工具。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渲染器的应用领域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渲染器广泛应用于建筑可视化、产品设计、电影特效和游戏开发等领域。在这些领域中，渲染器帮助创作者实现创意，提升作品的专业性和观赏性。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光线追踪演进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光线追踪技术起源于20世纪60年代，最初用于模拟光线与物体交互的物理现象。随着计算能力提升，该技术被广泛应用于图形渲染领域。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光线追踪技术起源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随着计算机硬件性能的提高，光线追踪技术逐步成熟，从简单的光线反射到复杂的全局光照效果，成为现代图形渲染的重要手段之一。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光线追踪技术发展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光线追踪技术在电影特效、游戏开发和虚拟现实等领域得到广泛应用，通过逼真的光影效果提升了视觉体验，推动了相关产业的发展。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光线追踪技术应用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AI辅助渲染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AI辅助渲染概念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利用人工智能技术自动生成高质量图像和视觉效果，提高设计效率与创新性。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融合深度学习、计算机视觉等前沿科技，实现高效、精准的图像处理与优化。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行业前景展望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AI辅助渲染正逐步改变传统设计流程，推动创意产业的智能化升级与发展。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云渲染服务模式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云渲染服务简介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云渲染服务是一种基于云计算技术的资源利用方式，通过远程服务器集群为用户提供高性能计算资源。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云渲染服务优势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云渲染服务具有高效、灵活、成本低廉等优势，能够显著提高用户的工作效率和质量。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云渲染服务应用案例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云渲染服务广泛应用于影视特效制作、游戏开发、建筑设计等领域，为行业带来了革命性的改变。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工作原理解析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渲染器通过解析和处理图形数据，将三维模型转换成二维图像。它包括光栅化、光照计算和纹理映射等步骤，以生成高质量的图像输出。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渲染器的工作机制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渲染过程中涉及多项技术，如光线追踪、全局光照和视锥剔除等。这些技术共同作用于优化渲染性能和提高图像真实感。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渲染器广泛应用于游戏开发、电影特效和虚拟现实等领域。通过逼真的图像效果，提升用户体验和视觉冲击力。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应用场景举例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核心组件构成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渲染器核心组件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渲染器的核心组件包括图形引擎、着色器和纹理处理单元，它们共同作用以高效生成高质量的图像输出。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图形引擎功能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图形引擎负责解析场景数据并执行几何变换、光照计算等任务，是渲染流程中不可或缺的部分。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着色器的作用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着色器通过编写的代码控制顶点和像素的处理方式，决定了最终图像的视觉效果，包括颜色、阴影等。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主流渲染技术分类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实时渲染特点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实时渲染技术简介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实时渲染技术是一种能够即时生成图像和动画的技术，广泛应用于游戏开发、虚拟现实等领域。通过快速处理和显示数据，为用户提供流畅的视觉体验。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实时渲染的核心优势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实时渲染具备高效性和互动性两大核心优势。它能够在用户操作后迅速反馈结果，提升用户体验；同时，支持实时修改和调整，满足不断变化的设计需求。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09" y="1627202"/>
            <a:ext cx="3040565" cy="3988066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实时渲染的挑战与前景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尽管实时渲染技术具有显著优势，但面临性能优化、资源消耗等挑战。未来，随着计算能力的提升和算法的改进，实时渲染将在更多领域展现其巨大潜力。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离线渲染优势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离线渲染定义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离线渲染是一种不依赖互联网环境，预先生成图像或视频内容的技术。它允许用户在无网络连接的情况下查看和编辑高质量媒体文件。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提升效率优势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离线渲染通过预加载所需资源，显著提高处理速度和响应时间。尤其在网络不稳定或带宽受限环境下，能快速完成复杂计算任务。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增强数据安全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在离线模式下工作，避免了数据传输过程中的风险，如数据泄露或篡改。同时，本地保存的渲染结果也便于管理和长期存档。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5989</Words>
  <Application>WPS 演示</Application>
  <PresentationFormat>全屏显示(4:3)</PresentationFormat>
  <Paragraphs>502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2025-10-09T08:28:00Z</dcterms:created>
  <dcterms:modified xsi:type="dcterms:W3CDTF">2025-10-09T08:27:20Z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8D50F049E89B4946B939F325457F8201_12</vt:lpwstr>
  </property>
  <property fmtid="{D5CDD505-2E9C-101B-9397-08002B2CF9AE}" pid="3" name="KSOProductBuildVer">
    <vt:lpwstr>2052-12.1.0.22529</vt:lpwstr>
  </property>
</Properties>
</file>