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太阳能帽创新应用解析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绿色能源穿戴设备新突破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轻便材质选择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轻便材质指密度低、重量轻的材料，广泛应用于便携式产品设计中，以减少用户携带负担。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轻便材质定义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如涤纶、尼龙等合成纤维以及铝合金、碳纤维等轻质合金，这些材料在保证强度的同时减轻重量。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常见轻便材料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选择轻便材质时需考虑其耐用性、环保性和成本效益，确保产品既实用又符合可持续发展理念。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材质选择考量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可调节结构设计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可调节结构设计概述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可调节结构设计是太阳能帽的核心创新之一，通过灵活调整帽檐角度，实现对阳光的最优捕捉，提高能量转换效率。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自适应调节机制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利用精密机械与智能传感技术，太阳能帽能根据用户头部姿势及环境光照变化自动调整帽檐角度，确保全天候最佳性能。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用户体验优化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除了提升能源采集效能，可调节结构设计还注重佩戴舒适度与便捷性，使用户在任何活动状态下都能享受稳定的遮阳与供电服务。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核心优势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环保节能特性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环保节能特性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太阳能帽采用可再生的太阳能作为能源，有效减少对传统化石燃料的依赖，降低碳排放，实现环保节能。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自给自足供电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通过内置的太阳能电池板，太阳能帽能够收集阳光并转化为电能，为帽子上的LED灯等设备提供持续稳定的电源。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长续航使用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得益于太阳能帽高效的能源转换系统和低功耗设计，即使在连续日照条件下也能保持长时间的供电能力，满足日常使用需求。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便携实用价值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轻便设计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太阳能帽采用轻质材料制成，佩戴舒适且便于携带，适合户外活动和日常使用。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高效能量收集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利用先进的太阳能板技术，该帽子能够高效转化阳光为电能，满足基本电力需求。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实用性与美观并重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除了提供便携实用价值外，太阳能帽还兼具时尚元素，多种款式和颜色选择，适合不同场合佩戴。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技术参数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输出功率指标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输出功率指标定义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输出功率指标指太阳能帽在特定条件下的电能转换效率，是评估其性能的关键参数。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影响输出功率因素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输出功率受太阳光强度、环境温度及电池效率等因素影响，需综合考虑这些变量以优化设计。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提高输出功率策略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通过采用高效光电材料、优化结构设计和增加散热措施等方法，可有效提升太阳能帽的输出功率。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充电效率数据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充电效率测试结果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经过专业设备测试，太阳能帽在阳光直射下，每小时充电效率可达30%，有效支持移动设备续航。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环境影响分析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在不同光照条件下，太阳能帽的充电效率略有差异，阴天和室内环境下的效率较低，但依然保持一定充电能力。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使用场景建议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推荐在户外活动时使用太阳能帽，如郊游、徒步等，能有效利用自然光为手机或其他电子设备充电，提升便利性。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使用方法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佩戴操作指南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佩戴前准备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确保帽子尺寸合适，调整至头部舒适位置。检查帽檐是否稳固，避免使用过程中滑落或损坏。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正确佩戴方法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将帽子轻轻拉到头顶部，使帽沿覆盖额头和眼睛。确保帽带调节到适当长度，既不过紧也不过松。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日常维护指南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清洗时使用温和的洗涤剂和软毛刷，避免高温熨烫或机洗。晾干后整理帽型，保持其形状和功能。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产品概述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工作原理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设计特点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核心优势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技术参数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使用方法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市场定位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案例展示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维护保养要点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保持太阳能帽表面清洁，可有效提高其吸光效率。建议使用软布或湿巾轻轻擦拭，避免使用化学清洁剂。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定期清洁太阳能帽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定期检查太阳能帽内置电池的充电状态和寿命。一旦发现电池性能下降，应及时更换，以确保帽子的正常使用。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检查电池状态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虽然太阳能帽主要依靠阳光充电，但长时间暴露在强烈阳光下可能会损坏电池或材料。建议避免将帽子长时间置于直射阳光下。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防止过度暴晒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市场定位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目标用户群体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户外运动爱好者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热衷于徒步、登山等户外活动的群体，追求环保和自然生活方式。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环保意识强的人群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关注气候变化，支持可持续发展产品，积极推广绿色生活理念的消费者。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时尚潮流追随者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注重个人形象与风格表达，愿意尝试新潮且具有创意设计的产品的年轻人群。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差异化竞争优势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环保与可持续性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太阳能帽利用可再生能源，减少对化石燃料的依赖，降低碳足迹。产品设计注重循环利用，符合可持续发展理念。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技术创新引领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采用高效光伏材料和先进制造工艺，提升能量转换效率，确保用户在户外活动时获得持久稳定的能源供应。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舒适性与时尚感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结合人体工学设计与前沿潮流元素，打造既实用又时尚的穿戴体验，满足现代消费者对高品质生活的追求。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发展趋势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通过内置传感器和算法，太阳能帽能自动调节帽内温度，确保用户在各种环境下的舒适度。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智能温控系统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利用先进的传感技术，太阳能帽可实时监测外界光照强度与温度，智能调整帽子的遮阳和保暖功能。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环境适应性分析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根据用户的使用习惯和偏好，智能太阳能帽能提供个性化的使用建议，如最佳佩戴时间、位置选择等。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数据驱动的个性化推荐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多功能融合趋势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多功能融合趋势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现代太阳能帽结合了遮阳、降温和环保功能，通过高科技材料和设计满足户外活动者多样化需求。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技术与设计的融合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采用智能温控技术和高效能光伏板，太阳能帽不仅提供遮阳效果，还能有效利用太阳能进行充电，实现能源自给自足。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市场前景展望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随着全球对可持续生活方式的追求，集成先进技术的太阳能帽预计将成为户外装备市场的新宠，推动相关产业发展。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案例展示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户外实测效果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实测环境描述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在炎热的夏日户外进行测试，模拟日常佩戴场景，评估太阳能帽的实际降温效果。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实测结果分析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经过连续数日的户外实测，太阳能帽有效降低了头部温度，平均降幅达到5℃以上，显著提升佩戴舒适度。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用户反馈总结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根据参与实测的用户反馈，太阳能帽不仅具备出色的降温功能，还因其轻便设计和时尚外观受到广泛好评。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用户反馈评价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用户舒适度反馈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多数用户反映，佩戴太阳能帽后感到头部清凉，有效缓解夏日高温带来的不适感。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防晒效果评价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用户普遍认为，太阳能帽在强烈日光下提供良好防护，减少紫外线对皮肤的伤害。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使用便捷性体验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多数用户称赞太阳能帽设计轻便，易于携带和佩戴，适合户外活动时使用。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产品概述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未来展望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技术创新突破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太阳能帽技术原理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利用特殊材料将太阳光转换为电能，再通过内置电路为帽子供电，实现环保与实用功能的结合。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高效能量转换技术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采用先进光伏材料和纳米技术，提升太阳能帽的能量转换效率，确保长时间稳定供电。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智能温控系统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集成智能温控芯片，自动调节帽子内外温度，保持佩戴者舒适，适应不同环境需求。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应用场景拓展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户外活动防护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在阳光强烈的户外活动中，太阳能帽能有效阻挡紫外线，保护头部和面部皮肤免受伤害。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城市通勤遮阳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对于城市通勤者来说，太阳能帽不仅能遮挡强烈日光，还能提供额外的时尚感，是防晒与美观兼备的选择。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运动健身伴侣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在进行户外运动或健身时，佩戴太阳能帽可以保持头部凉爽，同时防止汗水直接流入眼睛，提升运动体验。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太阳能帽定义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太阳能帽是一种集成太阳能电池板的帽子，能够将太阳能转换为电能，为电子设备供电。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主要功能介绍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太阳能帽的主要功能是为户外活动提供移动电源，同时具备遮阳、防紫外线等传统帽子的功能。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应用场景展示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在户外徒步、露营、旅行等多种场合中，太阳能帽可为用户提供便捷的电力支持，提升户外活动的舒适度和便利性。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在炎热的夏季，进行登山、徒步或海滩活动时，佩戴太阳能帽能有效防止紫外线对皮肤的伤害，同时提供必要的遮阳效果。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户外活动必备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对于日常上下班的上班族而言，太阳能帽不仅实用，还能通过其独特的设计成为时尚配饰，提升整体造型感，减少对传统遮阳伞的依赖。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城市通勤新选择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在进行户外运动如骑行、跑步时，太阳能帽能够保护面部免受日晒伤害，同时利用帽檐的阴影帮助调节体温，增强舒适度和安全性。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运动健身好伴侣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工作原理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光电转换机制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光电转换原理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太阳能帽利用光伏材料，将太阳光能直接转换为电能，通过内置电路存储或使用。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关键材料与技术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高效光电转换依赖于优质半导体材料和先进制造工艺，持续研发提升转换效率。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随着技术进步，太阳能帽有望成为日常穿戴设备，为个人电子设备供电，推动绿色能源普及。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能量储存方式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太阳能帽的能量储存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太阳能帽通过内置的太阳能电池板收集太阳能，并将其转换为电能储存于可充电电池中，供日常使用。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能量转换效率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高效的能量转换是太阳能帽的关键，采用先进材料和技术提升光电转换效率，确保最大能量捕获和存储。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长效能量供应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优化电池管理系统和选用高容量电池，使太阳能帽能够长时间提供稳定电力支持多种设备运行。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设计特点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3427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2025-10-01T03:48:00Z</dcterms:created>
  <dcterms:modified xsi:type="dcterms:W3CDTF">2025-10-01T03:47:21Z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23D0198C011B4D4EAEE96FEA155FFF4B_12</vt:lpwstr>
  </property>
  <property fmtid="{D5CDD505-2E9C-101B-9397-08002B2CF9AE}" pid="3" name="KSOProductBuildVer">
    <vt:lpwstr>2052-12.1.0.22529</vt:lpwstr>
  </property>
</Properties>
</file>