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水下减压装置创新设计</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深海作业安全保障方案</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2025/10/01</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梯度降压程序</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通过逐步降低压力，防止潜水员体内气体过快膨胀。该程序确保人体组织和器官逐渐适应水下环境的变化，减少减压病的风险。</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梯度降压原理</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在潜水前进行详细规划，包括下潜深度、时间及速度。使用专门的减压表监控压力变化，确保每一步操作都在安全范围内进行。</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执行步骤</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使用先进的水下减压装置，如自动减压系统和压力传感器。同时，培训潜水员掌握正确的减压技巧，确保整个过程中的安全与效率。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设备与支持</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生命体征监测</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心率监测技术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通过高精度传感器实时监测潜水员心率，确保在减压过程中心率维持正常范围，预防减压病发生。</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血压监测重要性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水下活动对心血管系统造成压力，连续监测血压可及时发现异常，指导潜水员采取适当应对措施。</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呼吸频率监控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监测呼吸频率帮助评估潜水员的氧气消耗和二氧化碳积累状况，确保呼吸系统健康，避免潜在危险。</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安全操作规范</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上升速度控制</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上升速度控制原理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上升速度的控制通过调节呼吸深度和频率实现，旨在减缓气体在体内溶解速率，防止减压病发生。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安全上升速率标准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根据潜水深度与时间，设定不同上升速率上限，确保人体组织内气体过饱和度逐步降低至安全水平。</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监测与调整机制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使用压力表、气体分析仪等设备实时监控上升过程中的生理状态，必要时调整呼吸策略以维持适宜上升速率。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应急处置流程</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应急响应启动</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一旦检测到压力异常，立即启动水下减压装置的应急响应机制，确保人员安全。</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快速减压操作</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根据预设程序和实时数据指导，迅速进行减压操作，控制潜水员体内气体过饱和状态。</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紧急撤离与救治</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在完成初步减压后，组织潜水员安全撤离，并根据情况提供医疗救治，防止减压病发生。</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典型应用场景</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深海潜水作业</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深海潜水作业概述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深海潜水作业指在超过一定深度的海洋环境中进行的探索、研究或维修等活动，需借助专业的潜水装备和技术。</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减压病风险与防护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深海潜水时，因压力变化可能导致减压病等健康风险。采用适当的减压程序和设备是预防此类疾病的关键措施。</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水下通讯技术应用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水下通讯技术保障了深海作业中信息的及时传递，包括声学通信、无线电波传输等多种方式，对提高作业效率至关重要。</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沉箱施工保护</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水下减压原理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水下减压装置通过控制水压变化，减缓人体在潜水后上升过程中的压力积累，预防减压病的发生。</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施工保护作用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沉箱施工时使用水下减压装置能有效保护施工人员免受高压环境影响，确保作业安全与效率。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操作与维护要点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正确安装和定期检查水下减压设备是保障其效能的关键，同时需培训操作人员熟悉设备性能及应急处理。</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技术发展趋势</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智能化升级方向</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智能传感技术应用</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利用先进传感器实时监测水下环境，包括压力、温度等关键指标，确保数据准确可靠，为减压过程提供精确依据。</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自适应减压算法开发</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基于大数据与机器学习技术，开发自适应减压算法，根据不同潜水深度和时间自动调整减压速率，提升安全性。</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远程监控与故障诊断</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集成远程监控系统，实现对水下减压装置的实时监控与故障预警，通过智能诊断技术快速定位问题，保障设备稳定运行。</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01</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水下减压原理</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02</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装置结构组成</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03</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核心功能模块</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04</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安全操作规范</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05</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典型应用场景</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06</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技术发展趋势</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07</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维护保养要点</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08</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案例效果分析</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09</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行业标准对照</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10</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创新设计方案</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轻量化材料应用</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轻量化材料指密度低、强度高的材料，如碳纤维与钛合金，用于水下设备以减轻重量。</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轻量化材料概述</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碳纤维具有高强度和轻质量特性，广泛应用于潜水装备及水下机器人，提升浮力和耐压性能。</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碳纤维应用</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钛合金具备优异的耐腐蚀性和强度，适用于制造高压环境下的减压装置，提高设备使用寿命。</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钛合金特点</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维护保养要点</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密封性能检测</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密封性能检测重要性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水下减压装置的密封性能直接关系到设备的安全性和使用寿命，是确保潜水作业顺利进行的关键因素。</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检测方法和标准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通过模拟实际使用环境进行压力测试、泄漏测试等方法对装置进行全面检测，依据国际或行业标准评估其密封性能。</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常见问题及解决方案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分析密封圈老化、连接处松动等常见问题，并提出相应的维护和更换策略，以提高减压装置的稳定性和可靠性。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备件更换周期</a:t>
            </a:r>
            <a:endParaRPr sz="3000" b="1" i="0">
              <a:solidFill>
                <a:srgbClr val="FFFFFF"/>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备件更换周期定义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指水下减压装置中关键部件的定期检查与替换时间间隔，确保设备安全运行和性能稳定。</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影响更换周期因素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包括使用环境、操作频率及维护质量等，不同条件下备件损耗速度和更换需求有所差异。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3" y="1627202"/>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延长更换周期措施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通过优化设计、改进材料和加强日常保养等手段，可有效延长备件的使用寿命，减少更换频率。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案例效果分析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事故预防成效</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水下减压装置利用物理原理，通过控制气体释放速度和压力，帮助潜水员安全地从深水缓慢上升到浅水层。</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减压装置工作原理</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该装置能有效预防潜水员因快速上升引发的减压病，减少疼痛和健康风险，保障潜水活动的安全进行。</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预防减压病效果</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多个潜水事故案例证明，使用水下减压装置显著降低了事故率和伤害程度，提高了潜水作业的安全性。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实际应用案例分析</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人员康复数据</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康复效果评估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通过定期监测和分析水下减压装置使用后的人员健康状况，评估其对潜水员身体恢复的具体贡献。</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数据收集方法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采用先进传感器技术实时记录潜水员的生理参数，确保获取准确、可靠的康复数据支持后续分析。</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数据分析与报告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利用专业软件处理收集到的数据，生成详细的康复报告，为潜水员提供个性化的康复指导和建议。</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行业标准对照</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国际认证标准</a:t>
            </a:r>
            <a:endParaRPr sz="3000" b="1" i="0">
              <a:solidFill>
                <a:srgbClr val="FFFFFF"/>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国际认证标准概述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国际认证标准为水下减压装置提供了一套统一的性能和安全评估体系，确保设备在全球范围内的适用性和可靠性。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主要认证机构介绍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国际上主要的认证机构包括美国船级社、德国劳氏船级社等，它们依据ISO及IEC标准，对减压装置进行严格测试和认证。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32"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认证流程与要求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认证流程通常包括设计审查、原型测试、现场试验等多个阶段，需满足材料选用、结构强度、操作便捷性等多方面的严格要求。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国内规范要求</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国内规范概述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我国对水下减压装置的规范主要参照相关行业标准，确保设备在潜水作业中的安全性和有效性。</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技术参数标准</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规定了减压装置的基本技术要求，如压力范围、减压速率等，以保障潜水员的生命安全和健康。</a:t>
            </a:r>
            <a:endParaRPr sz="1575" b="0" i="0">
              <a:solidFill>
                <a:srgbClr val="FFFFFF"/>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使用与维护指南</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提供了详细的使用和维护指导，包括操作流程、日常保养及故障排除方法，旨在延长设备使用寿命并减少潜在风险。</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水下减压原理</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创新设计方案</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模块化改进思路</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模块化设计原则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模块化是将系统分解成独立、可互换的单元，便于维护和升级。该设计思路旨在提高水下减压装置的灵活性与可靠性。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组件标准化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通过制定统一的组件标准，实现不同模块间的快速替换与兼容。这有助于减少研发成本，缩短产品更新周期。</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兼容性优化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优化各模块间接口与通讯协议，确保不同模块无缝协作。提升整体系统的稳定性和操作效率，满足多样化应用需求。</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人机交互优化</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用户界面设计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优化水下减压装置的用户界面，采用直观易懂的操作方式，确保潜水员能快速掌握使用技巧，提升设备易用性。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交互反馈机制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引入触觉和视觉反馈系统，实时向潜水员提供减压进度信息，增强操作的互动性和安全性，减少误操作可能。</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语音控制功能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增设语音识别模块，允许潜水员通过语音指令控制减压装置，提高在复杂水下环境下的操作便捷性和安全性。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气体溶解规律</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溶解度与压力关系</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气体的溶解度随压力的增加而增加，这一规律对水下减压装置的设计至关重要。通过精确控制压力变化，可以有效管理气体溶解状态。</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温度对溶解度的影响</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温度是影响气体溶解度的另一关键因素。通常情况下，温度升高会导致气体溶解度降低。在设计减压装置时需考虑这一效应，以确保安全性。</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时间因素考量</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气体溶解是一个动态过程，受时间长短影响。长时间高压环境下工作，需特别注意气体累积效应，适时调整减压策略，防止危险发生。</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压力平衡机制</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水下减压装置中的压力平衡机制，是通过调节内部和外部压力差，确保设备在深水环境中稳定工作，避免因压力突变引起的损伤。</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压力平衡定义</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利用气体控制阀和压力传感器实时监测并调整压力，当外部环境压力变化时，通过释放或吸收气体来维持系统内外压力的平衡。</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实现原理</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压力平衡机制是保障水下减压装置正常工作的关键因素，有效防止设备因压力不均导致的故障，提高设备的安全性和可靠性。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重要性分析</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装置结构组成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主体舱体设计</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主体舱体材料选择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选用高强度、抗腐蚀的合金材料，如钛合金和不锈钢，确保舱体在水下高压环境中的稳定性和耐久性。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内部结构布局优化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根据使用需求合理规划舱内空间，包括减压室、休息区和设备储存区，确保功能区域划分明确，提升使用者体验。</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安全性能增强方案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通过增加紧急逃生通道、配备自动报警系统等措施，提高主体舱体的安全性能，保障潜水员的生命安全。</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阀门控制系统</a:t>
            </a:r>
            <a:endParaRPr sz="3000" b="1" i="0">
              <a:solidFill>
                <a:srgbClr val="FFFFFF"/>
              </a:solidFill>
              <a:latin typeface="微软雅黑" panose="020B0503020204020204" charset="-122"/>
            </a:endParaRPr>
          </a:p>
        </p:txBody>
      </p:sp>
      <p:sp>
        <p:nvSpPr>
          <p:cNvPr id="4" name="New shape"/>
          <p:cNvSpPr/>
          <p:nvPr/>
        </p:nvSpPr>
        <p:spPr>
          <a:xfrm>
            <a:off x="1558800" y="1627201"/>
            <a:ext cx="3040541" cy="3627440"/>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阀门控制系统概述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阀门控制系统是水下减压装置的核心部分，负责精确控制气体的释放和压力调节。通过先进的传感器和反馈机制，确保在极端环境下的安全操作。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6274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关键技术介绍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采用高精度电动执行器和智能算法，实现快速响应和精确控制。同时，配备多重安全保护措施，如过压保护、泄漏检测等，确保系统稳定运行。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3" y="1627201"/>
            <a:ext cx="3040532" cy="362744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广泛应用于深海勘探、潜水作业等领域。通过实时监测和动态调整，有效降低潜水员和设备面临的减压病风险，提升作业效率和安全性。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核心功能模块</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3730</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2025-09-30T16:11:00Z</dcterms:created>
  <dcterms:modified xsi:type="dcterms:W3CDTF">2025-09-30T16:10:34Z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676B15855B154C00BB6491113981A46D_12</vt:lpwstr>
  </property>
  <property fmtid="{D5CDD505-2E9C-101B-9397-08002B2CF9AE}" pid="3" name="KSOProductBuildVer">
    <vt:lpwstr>2052-12.1.0.22529</vt:lpwstr>
  </property>
</Properties>
</file>