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AI智启教育新纪元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CBE7C"/>
                </a:solidFill>
                <a:latin typeface="微软雅黑" panose="020B0503020204020204" charset="-122"/>
              </a:rPr>
              <a:t>重塑个性化教学未来</a:t>
            </a:r>
            <a:endParaRPr sz="30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课堂教学增效工具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利用自然语言处理技术，智能问答系统能够理解并准确回答学生的问题，提高课堂互动效率。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智能问答系统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通过分析学生的学习数据，系统能提供个性化的学习资源和路径，帮助学生更有效地掌握知识。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个性化学习推荐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AI助教能自动批改选择题、填空题等简单题型，节省教师时间，同时提供即时反馈给学生。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自动化作业批改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课后自主学习伙伴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课后自主学习的重要性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课后自主学习是学生巩固知识、提升能力的重要途径，有助于培养独立思考和解决问题的能力。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如何高效进行课后自主学习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制定合理的学习计划，选择适合自己的学习方法，如阅读教材、做笔记、参加讨论等，有助于提高学习效率。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课后自主学习的注意事项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注意保持良好的学习习惯，避免拖延症；合理安排时间，保证足够的休息和娱乐时间；及时解决学习中遇到的问题。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技术支撑体系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自然语言处理引擎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自然语言处理概述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自然语言处理（NLP）是人工智能的一个分支，专注于机器理解和生成人类语言。它包括语音识别、文本分析和情感分析等多个领域。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NLP技术应用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NLP技术广泛应用于搜索引擎优化、智能客服系统和社交媒体分析中。通过精确的语言模型，NLP帮助机器更好地理解人类需求和意图。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4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随着深度学习技术的发展，NLP正朝着更高层次的语义理解和跨语言交流能力迈进。未来的NLP将更加注重语境感知和多模态交互。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知识图谱构建技术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知识图谱基础概念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知识图谱是一种结构化的知识表示方法，通过实体、属性和关系构建网络，有效支持语义搜索和智能推理。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关键技术与工具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包括自然语言处理、数据挖掘等技术，以及Neo4j、Apache Jena等工具的使用，用于高效构建和管理知识图谱。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应用场景探索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知识图谱在搜索引擎优化、智能问答系统及推荐系统中发挥重要作用，推动人工智能领域的发展与创新。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师生协作新模式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教师备课资源生成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备课资源重要性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教师备课资源是教学活动的基础，包括教案、课件和参考书等，有助于提升教学质量和效率。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备课资源生成工具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现代教育技术提供了多种备课资源生成工具，如智能教案编写系统和在线课件制作平台，极大地方便了教师的备课工作。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备课资源优化建议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为提高备课资源质量，建议教师定期更新内容，结合学生反馈调整教学策略，并利用数据分析工具进行效果评估。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学生错题智能推送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错题智能推送概述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基于学生学习数据，AI助教自动分析并推送常见错误题目，帮助学生针对性复习，提高学习效率。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个性化学习路径推荐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根据学生答题情况及偏好，智能生成个性化学习路线，确保每个学生都能在适合自己的节奏下提升。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实时反馈与调整机制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AI系统实时监测学习进度，根据学生表现动态调整推送内容，确保教学内容始终符合学生实际需要。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效果评估维度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学习效率提升指标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学习效率提升关键指标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通过分析学习时间、完成作业速度及考试成绩，可量化评估学习效率。这些指标帮助识别学习过程中的强项和弱项，为进一步优化学习方法提供依据。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核心技能类别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核心技能包括阅读理解、写作能力、批判性思维等，是提高学习效率的基础。掌握这些技能有助于更有效地吸收知识，增强学习的深度和广度。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学习策略重要性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采用有效的学习策略，如分散学习、主动复习及利用思维导图等，能显著提升学习效率。这些策略帮助学生更好地组织信息，加深记忆，从而提高整体学习成绩。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2"/>
            <a:ext cx="39600" cy="78481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AI助教定义解析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核心功能模块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应用场景覆盖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技术支撑体系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师生协作新模式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效果评估维度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实施挑战应对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未来发展展望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教学精准度优化值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根据学生的学习进度和能力，AI助教能实时调整教学策略，确保每位学生都能获得最适合自己的学习内容。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教学内容个性化调整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AI助教通过分析学生作业和测试结果，提供即时反馈和改进建议，帮助学生及时纠正错误，提升学习效率。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智能评估与反馈系统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利用大数据分析和机器学习技术，AI助教能够识别教学过程中的薄弱环节，为教师提供针对性的教学改进方案。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数据驱动的教学优化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实施挑战应对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数据隐私安全保障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数据隐私定义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数据隐私指个人或组织在使用数字技术时，对个人信息的保护和控制，确保不被未授权访问、使用或泄露。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安全保障策略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包括加密技术、访问控制、数据匿名化等方法，有效防止数据在传输和存储过程中的非法获取与滥用。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法律法规遵循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遵守《数据保护法》等相关法律法规，明确数据处理的合法基础、目的和方式，保障数据主体的合法权益。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人机协同边界界定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人机协同定义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人机协同是指人类与机器在共同任务中相互协作，通过智能技术辅助人类工作，提高效率和创新能力。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0"/>
            <a:ext cx="3040502" cy="3627421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应用范围界定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人机协同广泛应用于教育、医疗、工业等多个领域，通过人工智能技术辅助人类决策和操作，实现智能化服务。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随着人工智能技术的不断进步，人机协同将更加深入地融入各行各业，推动社会向智能化方向发展，提升整体效率和生活质量。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未来发展展望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跨学科融合趋势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当前教育领域正经历着前所未有的变革，AI技术与教育的深度融合已成为不可逆转的趋势。这一变革不仅体现在教学方式的革新上，更在于教育理念、目标以及实施路径的全面升级。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跨学科融合趋势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人工智能技术在教育领域的应用日益广泛，从智能助教到个性化学习方案，再到教育资源的优化配置，AI正以前所未有的方式重塑教育生态，推动教育质量的全面提升。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AI在教育中应用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尽管AI技术为教育带来了诸多便利和可能性，但同时也面临着数据隐私保护、算法偏见等挑战。如何在确保安全和公平的前提下，充分发挥AI技术的潜力，是当前教育领域亟待解决的问题。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面临的挑战与机遇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自适应进化能力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自适应进化能力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自适应进化能力使AI能根据环境变化调整自身策略，提高问题解决效率。此特性在动态环境中尤为重要，如自动驾驶和智能制造领域。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学习与适应机制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AI通过持续学习不断优化算法，实现自我提升。这种机制使其能够快速适应新情况，减少对人工干预的依赖，增强自主决策能力。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进化策略的应用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AI的自适应进化能力已成功应用于多种场景，包括疾病诊断、金融分析等。其高效学习和适应能力显著提升了行业效率和创新水平。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AI助教定义解析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智能教学辅助系统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智能教学辅助系统概述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智能教学辅助系统利用人工智能技术，为教师和学生提供个性化教学资源推荐、学习进度跟踪等服务，旨在提高教学效果和学习效率。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核心功能模块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包括自动批改作业、智能答疑、个性化学习路径规划等，通过数据分析和算法优化，实现对学习过程的精准支持。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应用场景与优势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适用于在线教育平台、学校教育环境等多种场景，能够减轻教师工作负担，增强学生的学习体验，促进教育资源的均衡分配。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个性化学习路径规划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个性化学习路径规划是指根据学生的学习风格和能力，制定符合个人需求的教学计划。这种方法能够提高学习效率，促进学生全面发展。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定义个性化学习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实施个性化学习路径规划包括识别学生特点、设置学习目标、选择合适资源以及定期评估与调整。每个步骤都需要教师的细心指导和学生的积极参与。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实施步骤详解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分享一些成功的个性化学习案例，如某学生通过定制的学习计划在短时间内显著提高了数学成绩，证明了个性化学习路径规划的实际效果和重要性。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成功案例分享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核心功能模块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实时答疑交互机制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48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实时答疑交互机制概述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实时答疑交互机制是AI助教的核心功能，旨在通过即时通信方式解答学生疑问，提升学习效率和互动体验。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技术实现路径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采用自然语言处理技术和机器学习算法，构建智能问答系统，实现对复杂问题的准确理解与高效回复。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应用效果评估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通过收集用户反馈和数据分析，实时答疑交互机制显著提高了教学满意度和学习成效，促进了教育资源的优化配置。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学情数据分析反馈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学生成绩分布概况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通过图表展示不同班级或年级的成绩分布，直观了解整体学习情况和成绩差异。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0"/>
            <a:ext cx="3032171" cy="2898928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学科能力强弱分析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针对各学科进行深入分析，识别学生在特定科目上的强项与弱项，为教学调整提供依据。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708" y="1627200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学习进度跟踪反馈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记录并比较学生在不同阶段的学习成果，及时掌握学习进度，确保教学目标的实现。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应用场景覆盖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3272</Words>
  <Application>WPS 演示</Application>
  <PresentationFormat>全屏显示(4:3)</PresentationFormat>
  <Paragraphs>301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2025-10-09T09:49:00Z</dcterms:created>
  <dcterms:modified xsi:type="dcterms:W3CDTF">2025-10-09T09:48:42Z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DCFB0E7C5EA64CBD898AFEDC8AAD49CA_12</vt:lpwstr>
  </property>
  <property fmtid="{D5CDD505-2E9C-101B-9397-08002B2CF9AE}" pid="3" name="KSOProductBuildVer">
    <vt:lpwstr>2052-12.1.0.22529</vt:lpwstr>
  </property>
</Properties>
</file>