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12192000" cy="6858000" type="screen16x9"/>
  <p:notesSz cx="6858000" cy="9144000"/>
  <p:custDataLst>
    <p:tags r:id="rId3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7" Type="http://schemas.openxmlformats.org/officeDocument/2006/relationships/tags" Target="tags/tag1.xml"/><Relationship Id="rId36" Type="http://schemas.openxmlformats.org/officeDocument/2006/relationships/tableStyles" Target="tableStyles.xml"/><Relationship Id="rId35" Type="http://schemas.openxmlformats.org/officeDocument/2006/relationships/viewProps" Target="viewProps.xml"/><Relationship Id="rId34" Type="http://schemas.openxmlformats.org/officeDocument/2006/relationships/presProps" Target="presProps.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AI扩图技术解析</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5585B5"/>
                </a:solidFill>
                <a:latin typeface="微软雅黑" panose="020B0503020204020204" charset="-122"/>
              </a:rPr>
              <a:t>智能图像生成应用</a:t>
            </a:r>
            <a:endParaRPr sz="3000" b="1" i="0">
              <a:solidFill>
                <a:srgbClr val="5585B5"/>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2025/10/09</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影视特效制作</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影视特效是通过计算机生成图像、动画和视觉效果，增强影片的视觉冲击力和艺术表现力。广泛应用于科幻、奇幻等类型电影中。</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影视特效概述</a:t>
            </a:r>
            <a:endParaRPr sz="2100" b="1" i="0">
              <a:solidFill>
                <a:srgbClr val="5585B5"/>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包括CGI（计算机生成图像）、VFX（视觉特效）、3D建模与渲染等，它们共同构建出电影中的虚拟世界和超现实场景。</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主要技术类别</a:t>
            </a:r>
            <a:endParaRPr sz="2100" b="1" i="0">
              <a:solidFill>
                <a:srgbClr val="5585B5"/>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如《阿凡达》中的潘多拉星球、《复仇者联盟》系列中的超级英雄战斗场面等，展示了影视特效在提升观影体验方面的重要作用。</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行业应用实例</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03</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操作流程拆解</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输入参数设置</a:t>
            </a:r>
            <a:endParaRPr sz="3000" b="1" i="0">
              <a:solidFill>
                <a:srgbClr val="000000"/>
              </a:solidFill>
              <a:latin typeface="微软雅黑" panose="020B0503020204020204" charset="-122"/>
            </a:endParaRPr>
          </a:p>
        </p:txBody>
      </p:sp>
      <p:sp>
        <p:nvSpPr>
          <p:cNvPr id="4" name="New shape"/>
          <p:cNvSpPr/>
          <p:nvPr/>
        </p:nvSpPr>
        <p:spPr>
          <a:xfrm>
            <a:off x="1558800"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输入参数设置概述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输入参数设置是AI扩图过程中的关键步骤，直接影响到图像的生成效果与质量。通过精确调整参数，可以优化输出结果，满足不同场景的需求。</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参数类型与作用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AI扩图常用的输入参数包括分辨率、比例、色彩深度等。每种参数对图像的具体影响不同，合理配置可提升图像的细节表现和整体观感。</a:t>
            </a:r>
            <a:endParaRPr sz="1575" b="0" i="0">
              <a:solidFill>
                <a:srgbClr val="000000"/>
              </a:solidFill>
              <a:latin typeface="微软雅黑" panose="020B0503020204020204" charset="-122"/>
            </a:endParaRPr>
          </a:p>
        </p:txBody>
      </p:sp>
      <p:sp>
        <p:nvSpPr>
          <p:cNvPr id="6" name="New shape"/>
          <p:cNvSpPr/>
          <p:nvPr/>
        </p:nvSpPr>
        <p:spPr>
          <a:xfrm>
            <a:off x="7301229" y="3011879"/>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参数调整技巧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根据目标图像的特性进行参数调整是关键。例如，低分辨率图片需提高分辨率，色彩单一图片则需增加色彩饱和度。掌握这些技巧能有效改进输出效果。</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风格模板选择</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风格模板概述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风格模板是PPT设计的基础，决定了整体视觉与内容布局。选择合适的模板能提升演示效果，增强观众的接受度。</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17" cy="3267239"/>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选择技巧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根据演示目的和受众特点选择模板，考虑色彩、排版、动画等因素。合适的模板应突出核心信息，引导观众注意力。</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9" y="1627201"/>
            <a:ext cx="3040517" cy="3267239"/>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常见模板类型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市场上有多种风格的PPT模板，包括商务风、简约风、创意风等。每种风格适用于不同场合，需根据需求灵活选用。</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迭代优化技巧</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迭代优化定义</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迭代优化是一种持续改进过程，通过反复测试和调整来提升产品或服务的性能，确保最终结果满足用户需求。</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关键迭代步骤</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迭代优化包括需求分析、设计方案、实施开发、测试验证和反馈调整等步骤，每个环节都至关重要，确保项目不断进步。</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常用工具与技巧</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使用敏捷开发、版本控制和持续集成等工具，结合用户反馈和技术分析，可以有效提高优化效率，实现快速迭代和稳定输出。</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04</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效果提升策略</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语义精准控制</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语义精准控制概念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语义精准控制指在自然语言处理中，确保生成或解析的文本与输入指令高度一致，实现精确匹配。</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实现方法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通过深度学习模型训练、上下文理解增强和反馈机制优化等手段，提升语义理解精度和响应准确性。</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应用场景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语义精准控制在智能客服、内容推荐、自动化写作等领域有广泛应用，有效提升用户体验和效率。</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细节纹理增强</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纹理映射基础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纹理映射是一种将二维图像贴到三维模型表面的方法，通过模拟物体表面细节，增强视觉效果。</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高分辨率纹理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使用高分辨率纹理能够提升渲染质量，使图像更加清晰细致。适用于需要精细展示的场景，如游戏和电影制作。</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动态纹理技术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动态纹理技术允许纹理随时间变化，增加画面的真实感和动感。常用于动画和特效制作中，为观众带来更丰富的视觉体验。</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色彩平衡调节</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色彩平衡基础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色彩平衡是图像处理中的重要环节，通过对色相、饱和度和亮度的调整，使图片达到视觉上的和谐与自然。</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调节技巧详解</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掌握色彩平衡调节技巧，包括使用软件工具如Photoshop的色阶、曲线等进行调整，实现不同风格的色彩效果。</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实际应用示例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通过分析实际案例，展示如何在不同场景下应用色彩平衡调节技术，提升作品的艺术表现力和视觉效果。</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05</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行业应用案例</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目录</a:t>
            </a:r>
            <a:endParaRPr sz="4800" b="1" i="0">
              <a:solidFill>
                <a:srgbClr val="202580"/>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AI扩图技术原理</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核心应用场景</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操作流程拆解</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效果提升策略</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行业应用案例</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技术挑战分析</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未来发展趋势</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游戏场景搭建</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游戏场景搭建需遵循美学、功能性和用户体验三大原则，确保视觉吸引力与玩家沉浸感。</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场景设计原则</a:t>
            </a:r>
            <a:endParaRPr sz="2100" b="1" i="0">
              <a:solidFill>
                <a:srgbClr val="5585B5"/>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利用先进的图形渲染技术和交互式元素，不断探索创新手法，提升游戏场景的真实感和互动性。</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技术应用与创新</a:t>
            </a:r>
            <a:endParaRPr sz="2100" b="1" i="0">
              <a:solidFill>
                <a:srgbClr val="5585B5"/>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融入多元文化元素，通过场景细节展现丰富的故事背景和文化内涵，增强游戏的全球吸引力。</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文化元素的融合</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电商产品展示</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电商产品视觉设计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在电子商务中，产品的视觉效果直接影响消费者的购买决策。通过高质量的图片和吸引人的布局，可以显著提升产品的吸引力和销售潜力。</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产品详情页优化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产品详情页是消费者了解产品详细信息的重要途径。优化详情页的内容，包括详细的产品描述、高清图片和用户评价，有助于提高转化率。</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互动式展示技术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利用增强现实(AR)和虚拟现实(VR)等技术，为消费者提供沉浸式的产品体验。这种互动式的展示方式能够更有效地吸引用户，并促进购买行为。</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建筑可视化</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建筑可视化概述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建筑可视化通过3D建模技术，将设计概念转化为视觉图像，帮助设计师和客户更好地理解项目。</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关键技术应用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包括3D建模、虚拟现实(VR)和增强现实(AR)，这些技术使建筑设计更加直观和互动，提升用户体验。</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行业发展趋势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随着技术进步，建筑可视化正朝着更高真实感和互动性方向发展，成为建筑行业不可或缺的一部分。</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06</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技术挑战分析</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版权合规问题</a:t>
            </a:r>
            <a:endParaRPr sz="3000" b="1" i="0">
              <a:solidFill>
                <a:srgbClr val="000000"/>
              </a:solidFill>
              <a:latin typeface="微软雅黑" panose="020B0503020204020204" charset="-122"/>
            </a:endParaRPr>
          </a:p>
        </p:txBody>
      </p:sp>
      <p:sp>
        <p:nvSpPr>
          <p:cNvPr id="4" name="New shape"/>
          <p:cNvSpPr/>
          <p:nvPr/>
        </p:nvSpPr>
        <p:spPr>
          <a:xfrm>
            <a:off x="1558800"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版权合规的重要性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在数字化时代，确保内容版权合规对于保护创作者权益与维护企业声誉至关重要。</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常见版权问题类型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包括未经授权使用他人作品、侵犯知识产权等行为，这些均可能导致法律纠纷及经济损失。</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版权合规策略建议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通过加强内部培训提升员工意识、建立严格的审查流程等措施，有效避免版权违规风险。</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算力资源消耗</a:t>
            </a:r>
            <a:endParaRPr sz="3000" b="1" i="0">
              <a:solidFill>
                <a:srgbClr val="000000"/>
              </a:solidFill>
              <a:latin typeface="微软雅黑" panose="020B0503020204020204" charset="-122"/>
            </a:endParaRPr>
          </a:p>
        </p:txBody>
      </p:sp>
      <p:sp>
        <p:nvSpPr>
          <p:cNvPr id="4" name="New shape"/>
          <p:cNvSpPr/>
          <p:nvPr/>
        </p:nvSpPr>
        <p:spPr>
          <a:xfrm>
            <a:off x="1558800" y="2402270"/>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探讨算力资源在AI模型训练和推理过程中的消耗情况，以及其对系统性能的影响。</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算力资源消耗概述</a:t>
            </a:r>
            <a:endParaRPr sz="2100" b="1" i="0">
              <a:solidFill>
                <a:srgbClr val="5585B5"/>
              </a:solidFill>
              <a:latin typeface="微软雅黑" panose="020B0503020204020204" charset="-122"/>
            </a:endParaRPr>
          </a:p>
        </p:txBody>
      </p:sp>
      <p:sp>
        <p:nvSpPr>
          <p:cNvPr id="6" name="New shape"/>
          <p:cNvSpPr/>
          <p:nvPr/>
        </p:nvSpPr>
        <p:spPr>
          <a:xfrm>
            <a:off x="4430015" y="2402271"/>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分析算力资源消耗的主要因素，包括模型复杂度、数据规模、算法效率等。</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主要影响因素</a:t>
            </a:r>
            <a:endParaRPr sz="2100" b="1" i="0">
              <a:solidFill>
                <a:srgbClr val="5585B5"/>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提出降低算力资源消耗的有效策略，如模型剪枝、量化、分布式计算等，并分享实际应用案例。</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优化策略与实践</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伦理边界探讨</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伦理边界定义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探讨伦理边界在AI扩图中的作用，旨在明确技术应用的道德界限，确保AI发展与人类价值观相协调。</a:t>
            </a:r>
            <a:endParaRPr sz="1575" b="0" i="0">
              <a:solidFill>
                <a:srgbClr val="000000"/>
              </a:solidFill>
              <a:latin typeface="微软雅黑" panose="020B0503020204020204" charset="-122"/>
            </a:endParaRPr>
          </a:p>
        </p:txBody>
      </p:sp>
      <p:sp>
        <p:nvSpPr>
          <p:cNvPr id="5" name="New shape"/>
          <p:cNvSpPr/>
          <p:nvPr/>
        </p:nvSpPr>
        <p:spPr>
          <a:xfrm>
            <a:off x="1774800" y="3089497"/>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隐私权保护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分析AI扩图过程中如何保障个人隐私，避免数据滥用，强调用户知情权和控制权的重要性。</a:t>
            </a:r>
            <a:endParaRPr sz="1575" b="0" i="0">
              <a:solidFill>
                <a:srgbClr val="000000"/>
              </a:solidFill>
              <a:latin typeface="微软雅黑" panose="020B0503020204020204" charset="-122"/>
            </a:endParaRPr>
          </a:p>
        </p:txBody>
      </p:sp>
      <p:sp>
        <p:nvSpPr>
          <p:cNvPr id="6" name="New shape"/>
          <p:cNvSpPr/>
          <p:nvPr/>
        </p:nvSpPr>
        <p:spPr>
          <a:xfrm>
            <a:off x="1774800" y="4263387"/>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算法透明度</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讨论提高AI扩图算法透明度的必要性，促进公众理解AI决策过程，增强信任并防范偏见风险。</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07</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未来发展趋势</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多模态融合方向</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多模态融合技术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多模态融合技术是指将来自不同感官（如视觉、听觉和触觉）的数据整合在一起，以提高系统对环境的理解能力和决策精度。</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03" cy="3627421"/>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图像与文本结合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通过分析图像内容并匹配相关文本信息，实现图文互译和语义理解，增强机器的智能交互能力。</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5" y="1627202"/>
            <a:ext cx="3040502" cy="3627421"/>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语音与表情识别</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利用深度学习算法，从语音信号中提取特征并与面部表情数据结合，提升情感分析和自然语言处理的准确性。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实时交互升级</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实时数据交互技术</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利用先进的网络通信技术，实现用户与系统之间的即时数据交换，提升用户体验和操作效率。</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智能语音识别升级</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采用深度学习算法优化语音识别准确度，支持多种语言和方言，实现更自然的语音交互体验。</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图像处理技术革新</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通过引入人工智能和机器学习技术，增强图像的实时处理能力，实现更高清、更真实的视觉反馈。</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01</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AI扩图技术原理</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个性化定制深化</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个性化定制概念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个性化定制是指根据个人需求和偏好，提供定制化的产品或服务，旨在提升用户体验和满意度。</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定制流程优化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通过优化定制流程，提高效率和准确性，确保用户能够快速获得符合期望的个性化产品或服务。</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技术支撑与创新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利用大数据、人工智能等先进技术，实现对用户需求的精准分析和预测，推动个性化定制服务的创新发展。</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算法模型解析</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算法模型概述</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算法模型是AI技术的核心，通过模拟人类思维方式，处理和分析数据，实现智能决策。</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常用算法模型解析</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包括决策树、神经网络、SVM等，各自适用于不同场景，如分类、回归、聚类等任务。</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模型选择与优化</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根据实际需求选择合适的模型，并通过调整参数、改进结构等方式优化性能。</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数据训练基础</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数据训练是机器学习中的关键过程，它涉及使用大量数据来调整模型参数，使其能够准确预测或分类新的数据。</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数据训练基础概念</a:t>
            </a:r>
            <a:endParaRPr sz="2100" b="1" i="0">
              <a:solidFill>
                <a:srgbClr val="5585B5"/>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数据集的质量直接影响模型的性能，因此选择合适的数据集并进行适当的预处理对于构建有效的机器学习模型至关重要。</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数据集的重要性</a:t>
            </a:r>
            <a:endParaRPr sz="2100" b="1" i="0">
              <a:solidFill>
                <a:srgbClr val="5585B5"/>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数据增强通过添加噪声、变换图像等方式增加训练数据的多样性，有助于提高模型的泛化能力，减少过拟合的风险。</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数据增强技术</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图像生成逻辑</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图像生成技术概述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图像生成技术通过深度学习算法，能够根据文本描述或现有图像自动创建新的视觉内容。该技术涉及数据收集、模型训练及优化等关键环节。</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关键技术解析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核心算法包括卷积神经网络（CNN）和生成对抗网络（GAN），前者负责特征提取，后者则通过对抗学习实现高质量图像生成。</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应用前景展望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图像生成技术未来将在医疗诊断、影视制作等领域发挥更大作用。随着技术进步，其应用范围将不断拓展，推动相关产业革新。</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02</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核心应用场景</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艺术创作辅助</a:t>
            </a:r>
            <a:endParaRPr sz="3000" b="1" i="0">
              <a:solidFill>
                <a:srgbClr val="000000"/>
              </a:solidFill>
              <a:latin typeface="微软雅黑" panose="020B0503020204020204" charset="-122"/>
            </a:endParaRPr>
          </a:p>
        </p:txBody>
      </p:sp>
      <p:sp>
        <p:nvSpPr>
          <p:cNvPr id="4" name="New shape"/>
          <p:cNvSpPr/>
          <p:nvPr/>
        </p:nvSpPr>
        <p:spPr>
          <a:xfrm>
            <a:off x="1558800" y="1627201"/>
            <a:ext cx="3040516" cy="3627420"/>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内容生成技术简介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内容生成技术通过算法自动创建文本、图像等内容，广泛应用于新闻写作、艺术创作等领域，提高了内容生产效率。</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15" cy="3627420"/>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应用场景探索</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内容生成技术在多个领域展现巨大潜力，如自动新闻报道、个性化推荐系统及虚拟艺术创作等，推动相关行业创新发展。</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0" y="1627201"/>
            <a:ext cx="3040532" cy="3627420"/>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随着深度学习和自然语言处理技术的进步，内容生成技术将更加精准和多样化，为创作者提供更多灵感与工具，开启全新创作模式。</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商业设计赋能</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设计思维培养</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商业设计赋能的核心在于培养设计思维，通过系统化的训练提升设计师的创新能力和解决问题的能力。</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创意表达技巧</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掌握创意表达技巧是商业设计赋能的关键，包括色彩运用、构图法则等，帮助设计师更有效地传达设计理念。</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市场趋势分析</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了解并分析市场趋势是商业设计赋能的重要环节，使设计师能够创作出符合市场需求的作品，提高作品的商业价值。</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3833</Words>
  <Application>WPS 演示</Application>
  <PresentationFormat>全屏显示(4:3)</PresentationFormat>
  <Paragraphs>348</Paragraphs>
  <Slides>31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31</vt:i4>
      </vt:variant>
    </vt:vector>
  </HeadingPairs>
  <TitlesOfParts>
    <vt:vector size="38"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2025-10-09T09:45:00Z</dcterms:created>
  <dcterms:modified xsi:type="dcterms:W3CDTF">2025-10-09T09:44:16Z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B36A82F378D143AB8EF0FEC3AF4C293E_12</vt:lpwstr>
  </property>
  <property fmtid="{D5CDD505-2E9C-101B-9397-08002B2CF9AE}" pid="3" name="KSOProductBuildVer">
    <vt:lpwstr>2052-12.1.0.22529</vt:lpwstr>
  </property>
</Properties>
</file>