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 type="screen16x9"/>
  <p:notesSz cx="6858000" cy="9144000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gs" Target="tags/tag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AI三视图解析与应用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FB7B7"/>
                </a:solidFill>
                <a:latin typeface="微软雅黑" panose="020B0503020204020204" charset="-122"/>
              </a:rPr>
              <a:t>技术架构全景洞察</a:t>
            </a:r>
            <a:endParaRPr sz="30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行业落地案例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在制造业中，AI三视图技术被用于产品设计和生产流程优化，通过精确的三维模型分析，提高生产效率和产品质量。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制造业智能化升级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汽车行业利用AI三视图进行车辆设计和碰撞测试模拟，缩短开发周期，同时提升安全性能和用户体验。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汽车设计创新应用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建筑设计师借助AI三视图技术，进行空间布局和结构分析，实现更合理的建筑设计，提高空间利用率。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建筑行业空间优化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场景适配策略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场景适配策略简介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探讨AI三视图在各种应用场景中的适配方法，通过分析不同场景需求，提出相应的解决方案。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用户需求分析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根据用户的具体需求进行深入分析，明确AI三视图需要展示的关键信息和功能，确保设计贴合实际使用情况。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技术实现路径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介绍如何通过先进的算法和技术手段，将用户需求转化为具体的AI三视图展示方案，包括数据收集、模型训练及结果呈现等步骤。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伦理安全框架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数据隐私保护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数据隐私定义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数据隐私是指个体对其个人信息的控制、访问和保护的权利，确保信息不被非法获取或滥用。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2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隐私保护措施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通过加密技术、匿名化处理和访问控制等方法来保障数据安全，防止未经授权的访问和泄露。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474" y="1627202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法律与政策支持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各国通过立法如《通用数据保护条例》(GDPR)等，为数据隐私提供法律框架，规范数据处理行为。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算法公平机制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算法公平性重要性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在AI三视图中，算法公平性是确保模型在不同群体间公正无偏的关键。它涉及数据选择、处理和结果解释等环节，影响算法的有效性和应用范围。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公平机制设计原则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设计公平的AI算法需遵循透明性、可解释性和最小化偏见三大原则。透明性保证算法决策过程公开；可解释性使用户理解模型决策依据；最小化偏见则通过平衡训练数据减少偏差。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实施与评估策略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实施算法公平机制包括定期审计、持续监控和反馈调整。评估策略则侧重于量化分析模型性能，如准确率、召回率及F1分数，并结合用户反馈进行迭代优化，以实现真正的公平与效率。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发展趋势研判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前沿方向追踪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AI三视图技术概述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AI三视图利用计算机视觉与机器学习技术，自动生成物体的三维模型。这一技术广泛应用于产品设计、医学成像等领域，提高了设计效率和精度。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前沿研究动态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当前AI三视图研究聚焦于深度学习算法优化、多视角数据融合等方向。通过持续技术创新，提升模型的准确性和处理速度，推动该领域快速发展。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应用场景与挑战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AI三视图在工业设计、建筑规划、医疗诊断等领域具有广泛应用。面临的挑战包括数据获取难度、算法复杂度及计算资源需求等问题，需不断探索解决方案。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产业生态演进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产业生态演进历程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从人工智能的萌芽到三视图技术的出现，展示了AI领域如何通过技术创新和产业融合，逐步形成多元化、协同发展的产业生态。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关键技术突破与应用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AI三视图作为核心技术之一，推动了制造业、工程设计等行业的数字化转型，促进了产业链上下游的创新合作与共赢发展。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未来发展趋势预测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随着AI技术的不断成熟，三视图技术将在智能制造、智慧城市等领域发挥更大作用，引领产业生态向更加智能化、高效化的方向演进。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AI三视图概述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技术架构视角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应用场景维度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伦理安全框架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FFB7B7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发展趋势研判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AI三视图概述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概念定义解析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0" y="1555200"/>
            <a:ext cx="4536000" cy="572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5720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技术架构概述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2444772"/>
            <a:ext cx="4554174" cy="572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应用场景展示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2815572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2625311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244477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核心价值阐述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AI三视图的核心在于通过多角度分析，实现复杂问题的简化与优化，提升决策效率与准确性。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核心价值概述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利用深度学习与大数据分析，AI三视图能够揭示隐藏信息，辅助用户快速把握事物本质，促进智能化决策。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技术优势体现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从产品设计、市场分析到风险评估，AI三视图以其独特的视角和强大的数据处理能力，广泛应用于各行各业。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应用场景广泛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技术架构视角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底层算法支撑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数学模型构建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利用数学公式和几何原理，建立精确的三维图像模型，为产品设计提供直观参考。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计算机视觉应用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通过分析图像数据，实现对物体形状、尺寸及空间位置的准确识别与测量，支撑AI三视图生成。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算法优化策略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采用机器学习技术不断优化底层算法，提高三视图生成的速度和准确性，满足不同应用场景需求。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模型训练体系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模型训练基础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模型训练是AI学习过程的核心，通过大量数据输入和算法处理，使模型能够识别模式并进行预测。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训练数据集的重要性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高质量的训练数据集对AI模型的性能至关重要，它直接影响到模型的准确性和泛化能力。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474" y="1627202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持续优化与迭代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AI模型的训练是一个持续的过程，需要不断优化参数和调整策略，以适应新的数据和变化的需求。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应用场景维度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1846</Words>
  <Application>WPS 演示</Application>
  <PresentationFormat>全屏显示(4:3)</PresentationFormat>
  <Paragraphs>188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5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2025-10-09T09:53:00Z</dcterms:created>
  <dcterms:modified xsi:type="dcterms:W3CDTF">2025-10-09T09:52:27Z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CE17639B161149E69B0F654EEA230EAE_12</vt:lpwstr>
  </property>
  <property fmtid="{D5CDD505-2E9C-101B-9397-08002B2CF9AE}" pid="3" name="KSOProductBuildVer">
    <vt:lpwstr>2052-12.1.0.22529</vt:lpwstr>
  </property>
</Properties>
</file>