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 type="screen16x9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1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AI三维视觉革新之路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E45E03"/>
                </a:solidFill>
                <a:latin typeface="微软雅黑" panose="020B0503020204020204" charset="-122"/>
              </a:rPr>
              <a:t>前沿技术赋能数字创作新维度</a:t>
            </a:r>
            <a:endParaRPr sz="30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实时交互逻辑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实时交互技术是AI 3D领域核心，通过即时反馈机制，增强用户体验。包括语音、手势识别等多模态交互方式，实现人机无缝沟通。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实时交互技术概述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基于深度学习的语音识别技术，使AI 3D模型能准确理解并响应用户指令。设计时需考虑噪声过滤、口音适应等，确保高效交互体验。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语音交互逻辑设计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利用计算机视觉分析用户手部动作，转化为控制命令。优化算法减少延迟，提升准确性，适用于游戏操控、虚拟展示等多种场景。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手势识别交互策略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行业应用场景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影视动画创作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影视动画创作基础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影视动画创作涉及角色设计、场景构建及故事板绘制等环节，通过创意和技术相结合，将剧本转化为视觉艺术作品。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3D动画技术应用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利用计算机生成三维模型和动画，实现逼真的角色和环境效果。3D动画广泛应用于电影、广告及游戏开发中，提升观众沉浸感。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AI在影视动画中的前景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人工智能技术正逐步应用于影视动画制作，如自动生成动画、智能色彩校正等，极大提高制作效率和质量，开创影视动画新纪元。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工业设计仿真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工业设计仿真技术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工业设计仿真技术通过计算机模拟真实环境，帮助设计师在产品开发初期进行效果预览和性能评估，提高设计效率和准确性。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3D建模与渲染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利用AI 3D技术进行三维建模与渲染，能够快速创建高精度的产品模型，并通过逼真的渲染效果展示设计细节，提升设计方案的视觉冲击力。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虚拟原型测试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采用AI驱动的虚拟原型测试，可在不制造实物的情况下对产品功能、结构强度等进行全面检验，大幅缩短开发周期并减少成本浪费。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医疗可视化方案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3D医疗成像技术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利用AI技术进行三维医学影像重建，提供更精确的诊断工具，帮助医生更准确地理解患者病情。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手术导航系统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结合AI与3D可视化技术，为外科医生提供实时导航，辅助进行复杂手术操作，提高手术成功率和安全性。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个性化治疗方案设计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通过分析患者的3D医疗数据，AI能够辅助制定个性化的治疗计划，优化治疗效果并减少副作用风险。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优势特性分析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高效生产效能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自动化生产线优化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通过AI技术实现生产流程的自动化，减少人工干预，提高生产效率与质量稳定性。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预测性维护实施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AI分析设备运行数据，提前预测潜在故障，实施预防性维护，减少停机时间。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智能物流系统构建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利用AI优化库存管理和配送路线，实现资源的高效配置，提升供应链响应速度。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精准细节呈现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3D模型生成技术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利用AI技术，实现从文本、声音到三维模型的自动生成。通过深度学习算法优化，能够快速创建出逼真的3D场景和对象。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细节处理能力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AI在3D渲染中展现出色的细节处理能力。通过精细的算法调整，确保每个纹理、光影都达到高度真实感和细腻度。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实时互动与优化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结合AI技术的3D应用，支持实时互动和动态优化。用户可通过简单操作即时修改模型，系统自动完成细节调整和优化，提升用户体验。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跨平台兼容性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跨平台兼容性概述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探讨AI 3D技术在不同操作系统、设备及平台上的兼容能力，确保无缝运行与高效交互。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关键影响因素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分析影响跨平台兼容性的主要因素，包括软件架构、硬件支持及第三方库依赖等。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提升策略建议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提出优化AI 3D跨平台兼容性的方法，如采用通用API设计、模块化开发及持续测试验证等。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开发工具生态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 3D技术概述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核心算法原理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行业应用场景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优势特性分析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开发工具生态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实践案例解析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学习入门指南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主流软件对比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本节将深入分析Autodesk Maya、Blender和3ds Max等软件在功能、易用性和社区支持方面的差异，为设计师提供选择建议。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主流3D建模软件对比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针对Unreal Engine与Unity两款流行的实时渲染引擎进行性能、优化及应用场景的对比，帮助开发者做出最佳选择。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实时渲染技术比较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通过实际操作体验来评价上述几款软件的用户界面设计，包括操作逻辑、工具布局以及自定义设置等方面，旨在提高用户体验。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用户界面友好度评估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插件扩展体系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插件扩展体系简介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介绍AI 3D的插件扩展体系，如何通过插件增强其功能，实现更多应用场景。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插件类型与功能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分析不同类型的插件及其功能，如图像识别、语音处理等，展示插件的多样性和实用性。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插件安装与配置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讲解如何安装和配置AI 3D的插件，确保用户能够顺利使用并发挥插件的最大效能。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开源社区资源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开源社区概述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开源社区是全球开发者协作的平台，通过共享代码和资源促进技术创新与知识传播。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主要开源项目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包括TensorFlow、PyTorch等，这些项目为AI研究提供强大工具，加速技术发展。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如何参与开源贡献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加入开源社区需遵循贡献指南，提交高质量代码，积极参与讨论，共同推动技术进步。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智能生成方向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图像处理技术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图像处理是AI 3D的核心技术之一，通过计算机视觉和深度学习算法对三维图像进行分析和重建，广泛应用于医疗影像、自动驾驶等领域。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自然语言处理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NLP技术使AI能够理解和生成人类语言，通过分析文本数据提取信息，实现机器翻译、情感分析等功能，极大提升人机交互效率。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语音识别与合成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语音识别将语音信号转化为文字，语音合成则将文字转化为自然流畅的语音，两者结合在智能助手、导航系统等场景中有广泛应用。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云协作新模式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云协作模式是指利用云计算技术，实现团队成员间高效、实时的协同工作。通过云端存储和共享资源，打破地域限制，提高团队协作效率。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云协作模式定义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云协作模式具有灵活性高、成本低、易于扩展等优势。它支持跨平台操作，方便团队成员随时随地访问项目资料，提升工作效率。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云协作优势分析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多个行业已成功运用云协作模式，如远程办公、在线教育、软件开发等。通过案例分析，展示云协作如何助力企业提升竞争力，实现创新发展。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云协作应用实例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多模态融合路径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多模态融合定义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多模态融合指将多种不同类型数据（如文本、图像、声音等）进行整合处理，以提高AI系统理解和决策能力。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技术实现路径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通过深度学习模型和特征提取技术，实现不同模态数据的高效转换与融合，提升系统对复杂场景的适应能力。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应用场景拓展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多模态融合技术广泛应用于自动驾驶、智能医疗、智能家居等领域，极大提升了用户体验和系统效能。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实践案例解析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建筑可视化实例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2"/>
            <a:ext cx="3040553" cy="3947988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AI在建筑可视化中应用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利用AI技术，如深度学习和计算机视觉，可以创建精确的建筑模型和逼真的渲染效果，极大提升设计阶段的沟通效率和准确性。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53" y="1627201"/>
            <a:ext cx="3040532" cy="3947988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3D模型生成与优化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AI能够自动从二维平面图或草图生成三维建筑模型，并通过算法对模型进行优化，减少不必要的细节，确保模型的高效渲染和存储。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5" y="1627202"/>
            <a:ext cx="3040532" cy="3947988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实时渲染与交互体验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结合AI技术的渲染引擎可以实现实时动态渲染，用户可以通过交互式界面调整光照、材质等参数，即时预览设计效果，加速决策过程。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游戏场景搭建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3D游戏场景搭建技术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介绍3D游戏场景搭建的关键技术，包括建模、纹理映射、光照处理等，以及如何运用这些技术创造出逼真的游戏环境。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游戏引擎的应用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深入探讨当前流行的游戏引擎（如Unity, Unreal Engine）在3D游戏场景搭建中的作用，包括其强大的图形渲染能力和物理模拟功能。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优化策略与实践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分析游戏场景搭建过程中可能遇到的性能问题，提出相应的优化策略，如模型简化、LOD技术应用等，以确保游戏的流畅运行。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AI 3D技术概述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教育科普应用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教育领域应用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AI技术在教育领域的应用广泛，包括智能教学系统、个性化学习路径推荐等，显著提升教学质量和学习效率。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科普传播方式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利用AI生成的三维模型与动画，为科普教育带来直观生动的学习体验，使复杂知识更易于理解和记忆。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 3D技术在教育科普领域将持续深入发展，通过创新教学工具和方法，推动教育模式向更加互动和智能化转变。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学习入门指南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基础技能矩阵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基础技能矩阵概述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基础技能矩阵是AI 3D领域的核心概念，涵盖了从数据收集、处理到模型训练和优化的全过程。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数据收集与处理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数据是AI 3D模型的基石，高效的数据收集和处理能力是构建精准模型的前提。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模型训练与优化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基于收集的数据，通过算法训练和持续优化，不断提升AI 3D模型的性能和准确性。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进阶训练方法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强化学习策略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强化学习通过试错法优化决策，适用于游戏、机器人等领域。通过环境反馈调整策略，实现自主学习和适应能力提升。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生成对抗网络训练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生成对抗网络利用对抗性训练提高AI模型性能，通过生成器与判别器的博弈，增强模型在图像、文本等任务上的处理能力。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深度学习进阶技巧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深度学习进阶包括模型调优、正则化技术及迁移学习，通过这些方法优化模型结构，提高在复杂数据上的表现和泛化能力。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作品集打造策略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内容生成策略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内容生成是AI 3D作品集的重要组成部分，通过深度学习模型自动生成高质量内容，为作品集增添创意与多样性。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语言精炼技巧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在作品集中使用简洁明了的语言表达，避免冗长和复杂的句子，使观众能够快速理解并产生共鸣。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主题紧扣方法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确保所有内容都紧密围绕AI 3D主题展开，通过突出核心技能和应用场景，展示AI 3D技术的实际应用价值。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定义与特点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人工智能3D定义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 3D技术指利用三维空间数据和计算，模拟、分析和理解三维环境中的实体及其交互过程，为智能决策提供支持。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AI 3D核心特点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 3D技术具有高度的三维数据处理能力，能够实现复杂场景下的实时感知与分析，为各类应用场景提供精准的智能解决方案。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AI 3D应用前景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随着技术的不断发展，AI 3D将在医疗、制造、城市规划等多个领域发挥重要作用，推动各行业的智能化升级与发展。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发展历程脉络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起源于20世纪50年代，最初目标是构建模拟人类智能的机器。经历符号推理、神经网络等技术演进，现已广泛应用于各个领域。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人工智能起源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随着深度学习和大数据技术的崛起，AI 3D在图像识别、自然语言处理等领域取得显著进展，推动行业革新。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关键技术突破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 3D技术已渗透至医疗健康、智能制造、自动驾驶等多个领域，展现出强大的应用潜力和市场前景。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应用领域拓展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应用领域概览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3D建模技术应用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在建筑和产品设计领域，3D建模技术使得设计师能够创建精确的三维模型，为项目提供直观的可视化预览。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游戏与动画制作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3D技术是现代游戏和动画制作的核心，它允许创作者构建复杂场景、角色及特效，极大地丰富了视觉体验。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虚拟现实与增强现实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结合AI，3D技术推动了VR和AR的发展，为用户提供沉浸式的体验，广泛应用于教育、训练和娱乐等领域。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核心算法原理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建模基础架构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建模基础架构简介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建模基础架构是AI 3D的核心，包括数据采集、预处理、模型训练等环节，为后续的模型优化和应用提供支持。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数据采集与预处理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数据采集是建模的基础，需收集大量真实数据。预处理则包括数据清洗、归一化等步骤，确保数据质量。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模型训练与优化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模型训练通过算法调整参数，使模型能准确预测结果。优化则是提高模型效率和准确性的关键步骤。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渲染引擎机制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渲染引擎概述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渲染引擎是实现3D图形渲染的核心软件，负责将3D模型和场景转换为2D图像，包括光线追踪、阴影处理等关键技术。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渲染流程解析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渲染流程从加载模型开始，经过场景构建、光照计算到最终图像生成，每一环节都至关重要，确保视觉效果的真实与生动。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性能优化策略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为提高渲染效率，采用多线程处理、资源预加载及剔除不可见物体等策略，减少计算量，提升实时渲染能力，满足高端应用需求。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4636</Words>
  <Application>WPS 演示</Application>
  <PresentationFormat>全屏显示(4:3)</PresentationFormat>
  <Paragraphs>404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2025-10-09T08:04:00Z</dcterms:created>
  <dcterms:modified xsi:type="dcterms:W3CDTF">2025-10-09T08:03:44Z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A7BBAB2FDDA6423CADA94951EEA8CBD2_12</vt:lpwstr>
  </property>
  <property fmtid="{D5CDD505-2E9C-101B-9397-08002B2CF9AE}" pid="3" name="KSOProductBuildVer">
    <vt:lpwstr>2052-12.1.0.22529</vt:lpwstr>
  </property>
</Properties>
</file>