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着色器技术解析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FD8AE"/>
                </a:solidFill>
                <a:latin typeface="微软雅黑" panose="020B0503020204020204" charset="-122"/>
              </a:rPr>
              <a:t>视觉渲染核心原理</a:t>
            </a:r>
            <a:endParaRPr sz="30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游戏画面渲染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游戏画面渲染是利用计算机图形技术，将虚拟世界中的场景、角色和动画转化为视觉图像的过程。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游戏画面渲染基础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着色器是实现游戏画面渲染的核心组件，负责对3D模型进行光影效果处理，包括颜色填充、纹理映射等操作。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着色器的作用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随着技术的发展，高级渲染技术如全局光照、实时阴影等被广泛应用于游戏中，以提升画面的真实感和沉浸感。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高级渲染技术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影视特效制作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影视特效制作概述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影视特效制作通过计算机技术实现虚拟场景与现实结合，为观众提供视觉冲击，提升作品艺术效果。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常用着色器类型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着色器是渲染图像的关键工具，包括Phong、Blinn-Phong和Toon等。每种着色器适用于不同光照和材质效果。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高级技巧与趋势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高级着色器技巧如体积光、次表面散射等，提升画面真实感。未来趋势包括实时渲染技术和人工智能辅助设计。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着色器编程技术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GLSL语言特点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627440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GLSL语言简介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GLSL（OpenGL Shading Language）是一种用于编写图形着色程序的编程语言，支持顶点、片段和几何着色器，广泛应用于图形渲染领域。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32" cy="3627440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GLSL核心特性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GLSL提供强大的计算能力，支持多种数据类型和控制结构，同时具备高效的并行处理能力，是实现复杂图形效果的关键工具。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74" y="1627201"/>
            <a:ext cx="3040531" cy="3627440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GLSL应用场景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GLSL常用于游戏开发、影视特效制作以及科学可视化等领域，通过编写自定义着色器，开发者能够创造出逼真的视觉效果和交互体验。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代码编写规范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代码风格指南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着色器代码应遵循一致的命名规范，变量、函数和类名使用驼峰命名法。缩进采用四个空格，避免使用tab键，确保代码整洁易读。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注释与文档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在编写着色器代码时，适当添加注释以提高代码可读性。对于复杂的逻辑或算法部分，需详细记录实现思路和关键点，便于后续维护。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错误处理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着色器代码中应包含基本的错误处理机制，如检查输入参数有效性、捕捉异常等。通过日志记录关键步骤，有助于快速定位问题所在。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着色器性能优化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资源占用分析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资源占用概述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分析着色器在图形处理中的资源消耗，包括内存和处理器使用情况，以优化渲染效率。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核心组件分析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探讨着色器程序的关键组成部分，如顶点着色器、片元着色器等，及其对资源需求的影响。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优化策略建议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提出减少着色器资源占用的方法，如代码优化、资源复用等，提高整体图形处理性能。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加速策略实施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优化代码执行效率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通过减少不必要的计算和循环，以及使用更高效的数据结构，可以显著提升着色器在GPU上的执行速度。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并行处理技术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利用GPU的多核特性，将着色器任务分解成多个子任务并行执行，从而缩短整体渲染时间，提高性能。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缓存优化策略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通过合理设计着色器的访问模式和数据布局，减少对显存的访问延迟，从而提高着色器的效率。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着色器调试方法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错误排查技巧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检查光源配置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确保所有光源设置正确，包括位置、角度和强度，以实现正确的颜色渲染。错误配置可能导致着色器无法正常工作。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验证着色器代码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仔细检查着色器代码中的语法错误和逻辑错误。使用调试工具可以帮助定位问题，确保代码能够正确编译和执行。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测试不同设备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在不同的硬件设备上测试着色器效果，以确认其兼容性。某些着色器可能在特定GPU或操作系统上表现不佳，需要进行针对性调整。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着色器基础概念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着色器类型解析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着色器应用场景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着色器编程技术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着色器性能优化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着色器调试方法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着色器创新趋势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着色器开发工具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着色器艺术表现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着色器跨平台适配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可视化工具应用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着色器作为核心图形渲染技术，广泛应用于游戏开发、虚拟现实等领域，通过精细控制像素颜色和状态，实现复杂视觉效果。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可视化工具应用概览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着色器编程基于GPU并行计算能力，利用高级语言编写，如GLSL、HLSL等，实现顶点处理、片段着色等功能，提升渲染效率与质量。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关键技术与原理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从实时渲染到离线渲染，着色器技术在影视特效、建筑设计、动画制作等多个领域展现强大潜力，推动视觉艺术与交互设计创新。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应用场景分析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着色器创新趋势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实时全局光照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实时全局光照原理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实时全局光照（Global Illumination）是一种计算光线在场景中反射和折射的高级技术，通过模拟真实世界中的光传播，为游戏和图形渲染提供更逼真的视觉效果。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3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实时全局光照实现方法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实现实时全局光照的方法主要有光探针、光子映射、屏幕空间光照等。这些方法各具特点，适用于不同类型的应用场景，如室内外环境、动态场景等。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352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实时全局光照的挑战与优化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实时全局光照面临计算量大、性能开销高的挑战。为了提升渲染效率，需采取多种优化手段，如减少采样数量、加速算法改进等，确保在保持高质量视觉体验的同时，兼顾性能表现。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AI融合新方向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AI与着色器融合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通过将AI技术融入传统着色器，提升渲染质量与效率。实现实时光线追踪、动态材质生成等高级图形效果。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智能材质生成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利用AI算法自动创建多样化的材质库，支持设计师快速选择和应用，加速创作过程，同时保持高质量视觉效果。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自适应光照系统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结合AI的自学习能力，构建能根据场景变化自动调整参数的光照系统，实现更自然真实的光影表现，增强沉浸感。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着色器开发工具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主流引擎支持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介绍当前市场上流行的几款3D游戏开发引擎，包括Unity、Unreal Engine等，它们各自的特点和适用场景。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主流游戏引擎概述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分析着色器技术如何在主流游戏引擎中被支持和应用，包括材质编辑器的使用、Shader的编写与调试过程。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着色器在引擎中的实现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探讨不同引擎对于高级着色器语言（如HLSL, GLSL）的支持程度，以及它们如何帮助开发者实现复杂的视觉效果。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引擎对高级着色器的支持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插件扩展功能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插件扩展功能介绍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着色器插件提供强大的扩展能力，允许用户自定义和优化渲染效果，增强视觉体验。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支持多种语言编写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插件扩展功能支持使用C++、Python等编程语言编写，满足不同开发者的需求。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丰富的API接口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提供丰富的API接口，方便开发者调用和集成，实现更多自定义功能。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着色器艺术表现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风格化渲染效果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88066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风格化渲染概述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风格化渲染是一种通过调整光照和材质参数，模拟特定艺术风格的技术。它能够将真实世界的场景转化为具有独特视觉特征的艺术作品。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988066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实现风格化渲染需要掌握色彩映射、纹理合成等关键技术。这些技术允许艺术家根据个人喜好或项目需求，自定义场景的外观和感觉。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1"/>
            <a:ext cx="3040554" cy="3988066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应用领域拓展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风格化渲染不仅用于传统的电影和游戏行业，还逐渐渗透到虚拟现实、增强现实等领域。它为创作者提供了无限的创作自由，推动了艺术与技术的融合。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材质质感塑造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材质质感定义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材质质感指物体表面对光的反射、折射和吸收特性，影响视觉效果和触感感受。在设计中，通过调整材质参数实现不同质感模拟。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着色器技术应用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着色器技术通过计算模型表面的光照效果，生成逼真的视觉呈现。广泛应用于游戏开发、影视特效等领域，提升作品真实感。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质感塑造方法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通过控制材质属性如颜色、透明度、光泽度等，实现不同质感效果。结合光照模型，进一步优化渲染结果，满足多样化设计需求。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着色器基础概念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着色器跨平台适配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多设备兼容性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多平台适配性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着色器技术通过抽象化设计，确保在不同硬件和软件平台上实现一致的渲染效果。这种跨平台的兼容性是现代图形编程的关键特性之一。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设备独立性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采用标准化着色器语言，如GLSL或HLSL，使得编写的着色器代码能够被多种GPU所支持。此特性极大地提高了程序的可移植性和灵活性。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性能优化策略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针对不同计算能力和资源限制的设备，着色器可以通过动态调整算法复杂度和资源分配来优化渲染性能。这保证了在各种环境下都能获得最佳的视觉效果。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移动端优化方案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移动端性能优化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针对移动设备进行着色器代码的精简与优化，减少渲染开销，提高运行效率。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资源压缩处理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对着色器文件进行压缩处理，减小其体积，以适应移动设备的存储和带宽限制。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自适应调整策略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根据不同移动设备的硬件配置，动态调整着色器的复杂度和效果，确保最佳体验。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定义与原理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着色器定义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着色器是计算机图形学中用于渲染图形的一段程序，通过编写不同的算法实现图像的各种视觉效果。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工作原理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着色器通过接收顶点数据和属性信息，计算每个像素的颜色值，然后将这些颜色值传递给帧缓冲区进行显示。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主要类型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包括顶点着色器、片段着色器和几何着色器等，每种着色器负责不同的渲染任务，共同完成复杂的图形渲染工作。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发展历程简述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着色器技术起源于20世纪80年代，最初用于图形渲染，通过编写代码控制像素的颜色和纹理。随着硬件性能提升，着色器成为现代图形处理不可或缺的一部分。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着色器技术起源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着色器技术发展分为固定管线、可编程管线、实时渲染三个阶段。每个阶段都带来了性能提升和功能扩展，使图形渲染更加逼真与高效。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发展阶段划分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目前，着色器广泛应用于游戏开发、影视特效、虚拟现实等领域。其灵活性和高效性使其成为开发者实现创意的重要工具。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当前应用现状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着色器类型解析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顶点着色器功能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顶点着色器简介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顶点着色器是图形渲染中的关键组件，主要用于处理顶点数据，包括位置、法线、颜色等属性，以生成最终的3D图像。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核心功能概述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顶点着色器主要负责将输入的顶点数据转换为片段，同时可以执行光照计算、坐标变换等操作，对后续的渲染流程至关重要。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应用与优化技巧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在实际应用中，合理配置和使用顶点着色器能有效提升图形渲染效率和质量，通过优化算法和减少状态改变等手段，达到最佳性能。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片段着色器作用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988066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片段着色器基础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片段着色器是图形渲染中的关键组件，负责对每个像素进行独立处理。它通过计算光照和颜色来生成最终图像，是实现真实感图形的重要手段。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片段着色器应用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在现代图形技术中，片段着色器广泛应用于游戏开发、影视特效制作及虚拟现实等领域。通过灵活编程，可以实现各种视觉效果，提升作品的视觉冲击力。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95" y="1627201"/>
            <a:ext cx="3040554" cy="3988066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性能优化技巧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为了提高渲染效率，开发者需要掌握片段着色器的优化技巧。包括减少运算复杂度、合理使用缓存以及并行化处理等方法，从而确保高效且高质量的图形输出。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着色器应用场景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4092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2025-10-09T08:24:00Z</dcterms:created>
  <dcterms:modified xsi:type="dcterms:W3CDTF">2025-10-09T08:23:29Z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D439C06C313441EA8D7BB37C9F4275C8_12</vt:lpwstr>
  </property>
  <property fmtid="{D5CDD505-2E9C-101B-9397-08002B2CF9AE}" pid="3" name="KSOProductBuildVer">
    <vt:lpwstr>2052-12.1.0.22529</vt:lpwstr>
  </property>
</Properties>
</file>