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鱼骨图析因导果全览</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系统化问题诊断工具</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分支逻辑归类</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鱼骨图，又称为因果图或石川图，是一种用于识别和分析问题原因的工具。通过将问题分解为各个主要类别，帮助团队系统地探讨潜在的根本原因。</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鱼骨图定义</a:t>
            </a:r>
            <a:endParaRPr sz="2100" b="1" i="0">
              <a:solidFill>
                <a:srgbClr val="0090F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在鱼骨图中，每个主类别下的分支代表该类别下的具体因素。这些分支进一步细化，形成逻辑清晰的结构，有助于深入分析和解决问题的核心。</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分支逻辑归类</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鱼骨图广泛应用于质量管理、项目管理等领域。其优势在于直观展示问题的多层次原因，促进团队协作，有效提升问题解决的效率和质量。</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应用与优势</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常见应用场景</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质量管理改善</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质量管理改善概述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质量管理改善是指企业通过系统性的方法，持续提升产品与服务的质量水平，以满足客户需求，增强市场竞争力。</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实施步骤详述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从识别关键质量因素入手，制定针对性改进措施，并执行严格的质量控制流程，确保每一项改进都能有效实施，达到预期目标。</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效果评估与反馈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对质量管理改善活动的效果进行定期评估，收集内外部反馈意见，不断调整和优化改善策略，形成闭环管理，实现持续的质量提升。</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故障原因追溯</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故障原因分类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通过鱼骨图方法，将故障原因分为人、机、料、法四大类，帮助系统地识别和分析问题根源。</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0"/>
            <a:ext cx="3031739" cy="3267239"/>
          </a:xfrm>
          <a:prstGeom prst="roundRect">
            <a:avLst>
              <a:gd name="adj" fmla="val 10032"/>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人因因素分析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探讨人为操作失误、管理不善等因素如何导致设备故障，强调培训和监管的重要性。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042" y="1627201"/>
            <a:ext cx="303217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机械设备故障追溯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分析机械老化、维护不当等问题，提出预防性维护和定期检查的对策，减少故障发生。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流程优化诊断</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鱼骨图概述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鱼骨图，又称因果图，是一种用于识别和分析问题原因的工具。通过图形化的方式，将问题分解为多个类别，直观展示各因素之间的关系。</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流程优化关键步骤</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包括识别关键流程、分析瓶颈环节、提出改进措施等。通过系统化的方法，找出影响效率和质量的关键环节，实施针对性的优化策略。</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实施与评估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在流程优化后，需定期进行效果评估，确保改进措施达到预期效果。持续监控和调整，以实现流程的持续改进和优化。</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实施注意事项</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数据支撑原则</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数据质量保障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确保数据准确性和完整性，是鱼骨图分析的基础。高质量的数据可以有效提升分析结果的可靠性，减少误差。</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数据来源验证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严格筛选和验证数据来源，确保数据的原始性和真实性。这包括对数据采集、传输过程中可能产生的错误进行校正。</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数据处理标准化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采用统一的数据格式和处理方法，保证不同数据源的兼容性和可比性。标准化处理有助于提高数据分析的效率和精确度。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避免主观臆断</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识别主观臆断</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主观臆断往往源于个人偏见或未经证实的信息，它可能导致错误的决策和判断。在数据分析和问题解决中，避免主观臆断是至关重要的。</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培养批判性思维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批判性思维是指对信息进行客观分析和评估的能力。通过培养批判性思维，我们可以更好地识别和避免主观臆断，从而做出更合理的决策。</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采用科学方法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科学方法是解决问题的一种系统化方法，它要求我们基于证据和逻辑推理来得出结论。采用科学方法可以有效地减少主观臆断的影响，提高决策的准确性。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动态更新机制</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动态更新机制定义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动态更新机制是指系统在运行过程中，根据实时数据和反馈信息自动调整参数或行为模式，以适应环境变化和用户需求。</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实现方法与技术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通过引入机器学习、数据挖掘等先进技术，结合物联网设备采集的数据，实现对系统的持续优化和自我完善，确保其高效稳定运行。</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广泛应用于智能制造、智慧城市、金融风控等领域，通过动态更新机制，提高系统的适应性和智能化水平，满足复杂多变的需求。</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案例实践演示</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01</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鱼骨图基本概念</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02</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绘制步骤解析</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03</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常见应用场景</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04</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实施注意事项</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05</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案例实践演示</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06</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工具辅助选择</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07</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效果评估方法</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08</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进阶技巧分享</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09</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常见误区规避</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10</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实战演练指导</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制造业应用实例</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鱼骨图在制造业中用于分析质量问题，通过识别和关联各种影响因素，帮助改进产品质量和生产效率。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制造业质量管理</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利用鱼骨图对生产线的故障进行系统分析，找出根本原因，从而采取有效措施预防同类问题再次发生。</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生产线故障诊断</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通过鱼骨图分析影响生产成本的各种因素，帮助企业制定合理的成本控制策略，提高经济效益。</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成本控制优化</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服务业问题拆解</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服务流程优化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通过详细分析服务流程中的每个环节，识别并消除低效步骤，提升服务质量与效率。</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客户满意度调查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定期开展客户满意度调查，收集反馈信息，针对性地改进服务细节，增强客户忠诚度。</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员工培训与发展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强化员工服务技能和职业素养培训，建立持续学习机制，确保团队服务水平与时俱进。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IT系统故障排查</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识别故障原因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利用鱼骨图分析IT系统故障，通过梳理问题发生的背景、可能的影响因素等，准确定位故障根源。</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分类排查方法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根据不同系统和模块特性，采用针对性的排查策略，如硬件检测、软件调试等，提高故障诊断效率。</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制定改进措施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在确认故障原因后，根据分析结果提出具体的改进方案，以减少未来同类问题的发生率，提升系统稳定性。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工具辅助选择</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手绘与软件对比</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手绘鱼骨图特点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手绘鱼骨图强调个性化和创造性，适合快速记录和分享想法。它能够直观展示问题与原因之间的联系，但在复杂问题分析中可能不够详尽。</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软件绘制优势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软件绘制鱼骨图提供丰富的功能和模板，支持团队协作和数据可视化。它适用于处理复杂问题，便于调整和优化，但需要一定的学习和使用成本。</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应用选择建议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根据项目需求和个人习惯选择合适的绘制方式。小规模、快速迭代的项目推荐手绘；大型、结构化的项目则更适合软件绘制，以确保准确性和可追溯性。</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数字化协作平台</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数字化协作平台是利用互联网技术实现团队协同工作的软件系统，支持文档共享、实时通讯和任务管理等功能。</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数字化协作平台概述</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核心功能包括在线文档编辑、即时消息传递和项目进度跟踪，优势在于提高团队工作效率，促进信息透明化和决策效率。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核心功能与优势</a:t>
            </a:r>
            <a:endParaRPr sz="2100" b="1" i="0">
              <a:solidFill>
                <a:srgbClr val="0090FF"/>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适用于远程办公、项目管理和跨地域团队合作，通过具体案例展示如何有效提升团队协作质量和响应速度。</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应用场景与案例分析</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模板资源推荐</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鱼骨图基本概念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鱼骨图，又称因果图或石川图，是一种用于识别和分析问题原因的有效工具。通过直观的图形展示，帮助人们系统地探索问题根源。</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鱼骨图应用领域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鱼骨图广泛应用于质量管理、项目管理及故障分析等领域。它能够有效地帮助团队发现潜在问题，并制定相应的解决策略。</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鱼骨图绘制步骤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首先确定要解决的问题或目标；其次列出所有可能影响问题的因素；然后根据类别分组这些因素；最后绘制鱼骨图，将每个因素连接起来。</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07</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效果评估方法</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根因验证标准</a:t>
            </a:r>
            <a:endParaRPr sz="3000" b="1" i="0">
              <a:solidFill>
                <a:srgbClr val="000000"/>
              </a:solidFill>
              <a:latin typeface="微软雅黑" panose="020B0503020204020204" charset="-122"/>
            </a:endParaRPr>
          </a:p>
        </p:txBody>
      </p:sp>
      <p:sp>
        <p:nvSpPr>
          <p:cNvPr id="4" name="New shape"/>
          <p:cNvSpPr/>
          <p:nvPr/>
        </p:nvSpPr>
        <p:spPr>
          <a:xfrm>
            <a:off x="1558800" y="1627201"/>
            <a:ext cx="3032171" cy="2898928"/>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验证标准的制定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根因验证标准是确保问题解决措施有效性的关键，需要明确、可量化，并得到相关方的共识。</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32171" cy="2898928"/>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数据收集与分析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通过系统化的方法和工具收集数据，并进行深入分析，以识别和验证问题的根本原因。</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7143" y="1627201"/>
            <a:ext cx="3031739" cy="2898928"/>
          </a:xfrm>
          <a:prstGeom prst="roundRect">
            <a:avLst>
              <a:gd name="adj" fmla="val 10032"/>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实施与监控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根据验证结果调整解决方案，并在实施过程中持续监控效果，确保问题得到有效解决。</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对策有效性测试</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测试方法概述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对策有效性测试采用多种方法，包括模拟实验、现场试验等，通过对比分析验证措施的有效性。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关键指标监测</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通过设定具体的关键绩效指标(KPI)，如成本节约率、效率提升百分比等，对策略效果进行量化评估。</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反馈循环与持续改进</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收集实施过程中的数据和用户反馈，建立快速响应机制，不断调整优化措施，确保策略适应变化的环境需求。</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鱼骨图基本概念</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持续改进循环</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持续改进循环介绍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持续改进循环是一个系统性的过程，旨在通过不断的反馈和调整，提高组织或项目的效率和效果。它包括识别问题、分析原因、制定解决方案、实施改进措施等步骤。</a:t>
            </a:r>
            <a:endParaRPr sz="1575" b="0" i="0">
              <a:solidFill>
                <a:srgbClr val="000000"/>
              </a:solidFill>
              <a:latin typeface="微软雅黑" panose="020B0503020204020204" charset="-122"/>
            </a:endParaRPr>
          </a:p>
        </p:txBody>
      </p:sp>
      <p:sp>
        <p:nvSpPr>
          <p:cNvPr id="5" name="New shape"/>
          <p:cNvSpPr/>
          <p:nvPr/>
        </p:nvSpPr>
        <p:spPr>
          <a:xfrm>
            <a:off x="4430015" y="3011879"/>
            <a:ext cx="2744215"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关键步骤详解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在持续改进循环中，关键步骤包括数据收集与分析、问题识别与定义、根本原因分析、解决方案设计与实施以及效果评估与反馈。这些步骤相互关联，共同推动改进过程的进行。</a:t>
            </a:r>
            <a:endParaRPr sz="1575" b="0" i="0">
              <a:solidFill>
                <a:srgbClr val="000000"/>
              </a:solidFill>
              <a:latin typeface="微软雅黑" panose="020B0503020204020204" charset="-122"/>
            </a:endParaRPr>
          </a:p>
        </p:txBody>
      </p:sp>
      <p:sp>
        <p:nvSpPr>
          <p:cNvPr id="6" name="New shape"/>
          <p:cNvSpPr/>
          <p:nvPr/>
        </p:nvSpPr>
        <p:spPr>
          <a:xfrm>
            <a:off x="7301229" y="3011880"/>
            <a:ext cx="2744216"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成功案例分享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分享一些成功的持续改进案例，如丰田生产方式的应用、六西格玛管理方法的实施等。这些案例展示了如何通过持续改进循环实现显著的业绩提升和成本降低，为其他组织提供借鉴和启示。</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08</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进阶技巧分享</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多层级嵌套运用</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多层级嵌套定义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在鱼骨图分析中，多层级嵌套表示问题原因的逐级分解，每个层级代表不同因素及其子因素，形成树状结构。</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应用实例解析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以产品质量问题为例，通过多层嵌套分析，从原材料、生产工艺到市场反馈，全面揭示问题根源，提升解决方案的针对性。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优势与局限性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利用多层级嵌套能深入挖掘复杂问题的根本原因，但层级过多可能导致信息过载，需合理控制层级深度，确保分析效率与效果。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跨部门协同绘制</a:t>
            </a:r>
            <a:endParaRPr sz="3000" b="1" i="0">
              <a:solidFill>
                <a:srgbClr val="000000"/>
              </a:solidFill>
              <a:latin typeface="微软雅黑" panose="020B0503020204020204" charset="-122"/>
            </a:endParaRPr>
          </a:p>
        </p:txBody>
      </p:sp>
      <p:sp>
        <p:nvSpPr>
          <p:cNvPr id="4" name="New shape"/>
          <p:cNvSpPr/>
          <p:nvPr/>
        </p:nvSpPr>
        <p:spPr>
          <a:xfrm>
            <a:off x="1558800" y="1627201"/>
            <a:ext cx="3040516"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跨部门协同基础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跨部门协同是多个部门间为共同目标合作的过程，涉及资源整合、信息共享和流程优化，以提升组织效率和创新能力。</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关键协同步骤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包括明确目标与期望、建立沟通渠道、分配任务与角色以及监控进度与调整策略，确保各部门协同高效推进项目。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32"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成功案例分析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通过分析企业成功实施跨部门协作的案例，提炼有效策略和经验教训，为其他组织提供借鉴和参考，促进跨部门协同发展。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可视化表达优化</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鱼骨图基本概念</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鱼骨图是一种通过视觉化方式呈现原因和结果关系的工具，常用于问题解决和决策支持。</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关键要素识别</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在鱼骨图中，主要因素被分为几个类别，如人、机器、方法等，以系统地识别问题的根本原因。</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优化可视化表达</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通过改进鱼骨图的设计和布局，增强其信息传递效率，使分析过程更加直观和有效。</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09</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常见误区规避</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过度复杂化倾向</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过度复杂化定义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过度复杂化是指将问题或解决方案设计得过于繁琐，导致效率低下、难以理解或实施。这种倾向在项目管理和产品设计中尤为常见。</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过度复杂化的成因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过度复杂化往往源于对完美主义的追求、缺乏清晰的目标设定以及沟通不充分。团队成员可能试图通过增加功能来展示自己的能力，而忽视了整体效果。</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应对策略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为避免过度复杂化，建议明确项目目标、简化需求、加强团队沟通，并在设计阶段进行持续的审查与优化。通过敏捷开发方法可以有效减少不必要的复杂度。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责任归属模糊化</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责任归属模糊化原因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当组织中存在多个部门或个人对同一任务负责时，可能导致责任不明确。这种模糊性往往源于沟通不畅、职责划分不清或缺乏明确的指导原则。</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责任归属模糊化影响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责任归属不明确会导致工作效率低下，决策缓慢，以及在出现问题时难以迅速找到责任人。这可能引发团队内部的冲突和不满情绪，损害团队合作精神。</a:t>
            </a:r>
            <a:endParaRPr sz="1575" b="0" i="0">
              <a:solidFill>
                <a:srgbClr val="000000"/>
              </a:solidFill>
              <a:latin typeface="微软雅黑" panose="020B0503020204020204" charset="-122"/>
            </a:endParaRPr>
          </a:p>
        </p:txBody>
      </p:sp>
      <p:sp>
        <p:nvSpPr>
          <p:cNvPr id="6" name="New shape"/>
          <p:cNvSpPr/>
          <p:nvPr/>
        </p:nvSpPr>
        <p:spPr>
          <a:xfrm>
            <a:off x="7301229" y="1627200"/>
            <a:ext cx="2744216" cy="35296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解决责任归属模糊化策略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为解决这一问题，可以建立明确的责任分配机制，加强内部沟通，制定详细的工作流程和规范。同时，定期进行团队建设和培训活动，提升员工的责任意识和协作能力。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静态思维固化</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思维模式的局限性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静态思维固化指个体在面对问题时，倾向于使用固定的思考模式和解决方案，难以适应变化的环境或新的挑战。</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影响决策与创新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这种固定的思维习惯会限制人们的创新能力和决策质量，导致错过潜在的机会或无法有效应对复杂多变的情况。</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如何打破思维定势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通过培养开放性思维、增加跨领域学习以及实践批判性思考，可以帮助个体打破传统的思维模式，提高解决问题的能力。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10</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实战演练指导</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定义与用途</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鱼骨图的定义</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鱼骨图，又称因果图或石川图，是一种用于识别和分析问题原因的图形工具。通过将问题分解为不同类别的原因，帮助团队系统地探讨问题根源。</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鱼骨图的用途</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鱼骨图广泛应用于质量管理、问题解决等领域。它帮助组织系统地识别问题的根本原因，从而制定有效的改进措施，提高决策的科学性和有效性。</a:t>
            </a:r>
            <a:endParaRPr sz="1575" b="0" i="0">
              <a:solidFill>
                <a:srgbClr val="000000"/>
              </a:solidFill>
              <a:latin typeface="微软雅黑" panose="020B0503020204020204" charset="-122"/>
            </a:endParaRPr>
          </a:p>
        </p:txBody>
      </p:sp>
      <p:sp>
        <p:nvSpPr>
          <p:cNvPr id="6" name="New shape"/>
          <p:cNvSpPr/>
          <p:nvPr/>
        </p:nvSpPr>
        <p:spPr>
          <a:xfrm>
            <a:off x="6458400" y="3365807"/>
            <a:ext cx="453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分组模拟训练</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通过对特定主题或技能进行分组模拟训练，提升团队成员的协作能力和问题解决效率。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分组模拟训练概述</a:t>
            </a:r>
            <a:endParaRPr sz="2100" b="1" i="0">
              <a:solidFill>
                <a:srgbClr val="0090FF"/>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包括明确目标、分配角色、执行模拟和反馈总结等步骤，确保训练效果最大化。</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实施步骤详解</a:t>
            </a:r>
            <a:endParaRPr sz="2100" b="1" i="0">
              <a:solidFill>
                <a:srgbClr val="0090FF"/>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根据训练结果进行成效评估，识别不足并制定改进措施，持续优化团队能力。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成效评估与优化</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典型错误剖析</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常见错误类型分析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探讨在鱼骨图制作过程中常见的几个错误，包括分类不明确、关联性弱和信息重复等问题。</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错误产生的原因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深入剖析导致鱼骨图错误的主要因素，如对问题理解不足、逻辑推理失误及数据处理错误等。</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避免错误的策略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介绍有效预防和纠正鱼骨图中常见错误的策略，包括加强逻辑思维训练、提高数据准确性和优化分类方法等。</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优秀作品点评</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优秀作品点评概述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本部分将详细解析获奖的优秀作品，从创意、技术实现、用户体验等多个维度进行综合评价。</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创意与原创性点评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分析作品的创意来源和独特性，探讨其如何突破常规思维，为行业带来新的视角和灵感。</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技术实现与效果评估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深入探讨作品背后的技术实现过程，包括使用的技术和工具，以及最终呈现的效果是否达到了预期目标。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结构组成要素</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鱼骨图，又称为因果图或石川图，是一种用于识别问题原因的工具。它通过将问题分解成主要类别和子类别，帮助团队系统地分析复杂问题的根本原因。</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鱼骨图定义</a:t>
            </a:r>
            <a:endParaRPr sz="2100" b="1" i="0">
              <a:solidFill>
                <a:srgbClr val="0090F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鱼骨图由主干（鱼头）、主类别（大骨）及次类别（小骨）三个部分组成。主干代表要解决的问题，大骨表示主要原因分类，小骨则详细列出具体因素。</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结构组成要素</a:t>
            </a:r>
            <a:endParaRPr sz="2100" b="1" i="0">
              <a:solidFill>
                <a:srgbClr val="0090F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鱼骨图广泛应用于质量管理、项目管理等领域，能有效梳理问题脉络，找出根本原因。其直观的图形结构便于理解和沟通，促进团队合作解决问题。</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应用与优势</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核心分析维度</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数据驱动决策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强调数据分析在决策中的核心作用，通过挖掘和分析大规模数据集，为企业提供精准的市场洞察和战略指导。</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创新思维模式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鼓励采用创新的思维方式解决问题，不拘泥于传统框架，通过跨界融合和创造性思考，推动业务持续进步和发展。</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技术整合能力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强调掌握和应用多种技术工具的重要性，包括云计算、大数据、人工智能等，以提高运营效率和竞争力，实现业务的数字化转型。</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绘制步骤解析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确定问题焦点</a:t>
            </a:r>
            <a:endParaRPr sz="3000" b="1" i="0">
              <a:solidFill>
                <a:srgbClr val="000000"/>
              </a:solidFill>
              <a:latin typeface="微软雅黑" panose="020B0503020204020204" charset="-122"/>
            </a:endParaRPr>
          </a:p>
        </p:txBody>
      </p:sp>
      <p:sp>
        <p:nvSpPr>
          <p:cNvPr id="4" name="New shape"/>
          <p:cNvSpPr/>
          <p:nvPr/>
        </p:nvSpPr>
        <p:spPr>
          <a:xfrm>
            <a:off x="1558800" y="1627201"/>
            <a:ext cx="3032171" cy="2898928"/>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识别问题核心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确定问题的核心是解决问题的第一步，通过分析问题的各个方面，找出最关键的因素。</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1" y="1627201"/>
            <a:ext cx="3031739" cy="2898928"/>
          </a:xfrm>
          <a:prstGeom prst="roundRect">
            <a:avLst>
              <a:gd name="adj" fmla="val 10032"/>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收集相关信息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围绕问题核心，收集相关的数据和信息，为后续的分析提供支持。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708" y="1627200"/>
            <a:ext cx="3032171" cy="2898928"/>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分析问题原因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对收集到的信息进行深入分析，找出导致问题的主要原因，为制定解决方案提供依据。</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主干延伸方向</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主干延伸方向</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鱼骨图通过识别和分析问题的根本原因，帮助我们在解决问题时更全面地考虑各种可能影响因素。</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核心技能类别</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鱼骨图是一种有效的工具，用于识别问题的潜在根源，促进深入分析并制定针对性的解决方案。</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应用实例</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在企业管理、产品开发和质量控制等领域，鱼骨图被广泛用于识别问题的根本原因，以优化流程和提高效率。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5711</Words>
  <Application>WPS 演示</Application>
  <PresentationFormat>全屏显示(4:3)</PresentationFormat>
  <Paragraphs>499</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2025-10-09T08:10:00Z</dcterms:created>
  <dcterms:modified xsi:type="dcterms:W3CDTF">2025-10-09T08:10:02Z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6B0644862E4745B8BAD69435722D433D_12</vt:lpwstr>
  </property>
  <property fmtid="{D5CDD505-2E9C-101B-9397-08002B2CF9AE}" pid="3" name="KSOProductBuildVer">
    <vt:lpwstr>2052-12.1.0.22529</vt:lpwstr>
  </property>
</Properties>
</file>