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type="screen16x9"/>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gs" Target="tags/tag1.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音视频翻译技术解析</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6B6"/>
                </a:solidFill>
                <a:latin typeface="微软雅黑" panose="020B0503020204020204" charset="-122"/>
              </a:rPr>
              <a:t>跨语言沟通新突破</a:t>
            </a:r>
            <a:endParaRPr sz="3000" b="1" i="0">
              <a:solidFill>
                <a:srgbClr val="FFB6B6"/>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2025/10/09</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03</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关键技术支撑</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人工智能算法应用</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深度学习技术应用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深度学习作为人工智能的重要分支，通过模拟人脑神经网络处理大量数据，广泛应用于图像识别、语音翻译等领域，极大提升了数据处理能力。</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自然语言处理进展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自然语言处理让机器能够理解、生成人类语言，应用于机器翻译、情感分析等场景，通过不断优化算法，提高了翻译准确性和交互自然度。</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实时音视频翻译系统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结合深度学习与自然语言处理技术，实时音视频翻译系统能够快速准确地将不同语言的音视频内容转换为目标语言，为跨文化交流提供便利。</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实时同步机制</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实时同步机制简介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实时同步机制是音视频翻译中的核心环节，确保源语言与目标语言的即时转换和播放同步。</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关键技术实现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采用高速计算技术和低延迟网络传输，实现音视频数据的快速处理和即时翻译，保证翻译质量与流畅度。</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应用场景及优势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广泛应用于国际会议、在线教育等领域，提高跨语言沟通效率，打破语言障碍，促进文化交流与国际合作。</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语境保留策略</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语境保留策略概述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语境保留策略是音视频翻译过程中，确保翻译内容在保持原意基础上，与原始语境高度一致的方法。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文化适应性调整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针对音视频内容中的文化元素，翻译时需进行适当调整，以符合目标语言的文化背景和观众接受度。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情感与语气传递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翻译过程中，注重保持原音视频中的情感色彩和语气表达，通过词汇选择和语调调整实现精准传达。</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04</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质量保障体系</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专业术语库建设</a:t>
            </a:r>
            <a:endParaRPr sz="3000" b="1" i="0">
              <a:solidFill>
                <a:srgbClr val="FFFFFF"/>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术语库的建立旨在统一和规范音视频翻译中专业术语的使用，提升翻译质量和效率。</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术语库构建目的</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包括收集术语、分类整理、专家审核、定期更新等步骤，确保术语库的全面性和准确性。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术语库建设步骤</a:t>
            </a:r>
            <a:endParaRPr sz="2100" b="1" i="0">
              <a:solidFill>
                <a:srgbClr val="FFB6B6"/>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通过持续收集新术语、定期复审现有术语及用户反馈机制，保持术语库的时效性和适用性。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术语库维护策略</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人工复核节点</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人工复核的定义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人工复核是指在音视频翻译过程中，由专业译员对机器翻译结果进行质量检查与修正的过程，确保翻译的准确性和流畅性。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人工复核的重要性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人工复核是保证翻译质量的关键步骤，通过人工干预可以有效纠正机器翻译中的错误，提高翻译的专业性和可读性，满足不同场景下的语言需求。</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人工复核流程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人工复核流程包括接收机器翻译结果、审阅文本内容、识别并修改错误、复审确认等步骤，最终输出高质量的译文。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错误溯源修正</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错误溯源的重要性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在音视频翻译中，准确识别并修正错误是确保内容质量的关键步骤。通过错误溯源，可以快速定位并解决翻译中的疏漏和偏差。</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常见错误类型分析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音视频翻译中的错误通常包括语音识别不准确、术语翻译不当和文化差异理解不足等。对这些常见错误的深入分析有助于提高翻译的准确性和可靠性。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高效纠错策略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采用先进的技术工具和人工审核相结合的方法，可以有效提升错误修正的效率和质量。此外，建立严格的质量控制流程也是确保翻译准确性的重要手段。</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05</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行业应用案例</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影视跨国发行</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影视跨国发行概述</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介绍影视跨国发行的流程、关键步骤及主要挑战，帮助理解该领域的基本情况。</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市场调研与定位</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分析目标市场文化差异、受众喜好等，为影视内容制定合适的发行策略和定位。</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法律法规遵守</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阐述影视跨国发行过程中需遵守的版权、税务、进出口等相关法律法规，确保合规运营。</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目录</a:t>
            </a:r>
            <a:endParaRPr sz="4800" b="1" i="0">
              <a:solidFill>
                <a:srgbClr val="CD9B63"/>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01</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音视频翻译概述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02</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核心流程解析</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03</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关键技术支撑</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04</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质量保障体系</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05</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行业应用案例</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06</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发展趋势展望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在线教育资源本地化</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将国际优秀的音视频内容翻译成本地语言，有助于提高学习效果和用户接受度，满足不同文化背景用户的学习需求。</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在线教育资源本地化的重要性</a:t>
            </a:r>
            <a:endParaRPr sz="2100" b="1" i="0">
              <a:solidFill>
                <a:srgbClr val="FFB6B6"/>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包括理解原意、保持文化特色、适应目标语言习惯等关键步骤，以确保翻译内容的准确和地道性。</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翻译过程中的关键步骤</a:t>
            </a:r>
            <a:endParaRPr sz="2100" b="1" i="0">
              <a:solidFill>
                <a:srgbClr val="FFB6B6"/>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面对术语差异、文化差异等问题，采用专业团队翻译、多次校对等策略，确保翻译质量，提升用户体验。</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面临的挑战与解决策略</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国际会议同传支持</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同传技术基础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同声传译技术基于实时音频处理和快速翻译能力，要求译员具备高超的语言技巧和专业知识，以保证信息准确、流畅传递。</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国际会议应用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在国际会议上，同声传译服务是促进跨文化交流的桥梁，通过多语种即时翻译，确保不同语言背景的参与者都能理解并参与讨论。</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同传设备与软件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现代同传服务常结合专业设备与翻译软件，如耳机分配系统和语音识别软件，提高翻译效率和准确性，满足大规模会议需求。</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06</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发展趋势展望</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神经网络优化方向</a:t>
            </a:r>
            <a:endParaRPr sz="3000" b="1" i="0">
              <a:solidFill>
                <a:srgbClr val="FFFFFF"/>
              </a:solidFill>
              <a:latin typeface="微软雅黑" panose="020B0503020204020204" charset="-122"/>
            </a:endParaRPr>
          </a:p>
        </p:txBody>
      </p:sp>
      <p:sp>
        <p:nvSpPr>
          <p:cNvPr id="4" name="New shape"/>
          <p:cNvSpPr/>
          <p:nvPr/>
        </p:nvSpPr>
        <p:spPr>
          <a:xfrm>
            <a:off x="1558800" y="1627201"/>
            <a:ext cx="3040516" cy="3267222"/>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神经网络基础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神经网络是模拟人类大脑结构和功能的计算模型，通过大量节点（神经元）相互连接，实现复杂的信息处理和模式识别。</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22"/>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优化算法应用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优化算法用于提升神经网络性能，包括梯度下降、遗传算法等，通过调整权重和参数，减少误差，提高模型准确性。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16" cy="3267222"/>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实时音视频翻译实践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实时音视频翻译利用神经网络优化技术，实现快速准确的语言转换，广泛应用于会议、教育等领域，提升交流效率。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跨模态融合创新</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跨模态融合技术简介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跨模态融合技术是指将不同形式的信息，如文本、图像和音频，通过算法整合，实现更丰富、准确的信息表达和理解。</a:t>
            </a:r>
            <a:endParaRPr sz="1575" b="0" i="0">
              <a:solidFill>
                <a:srgbClr val="FFFFFF"/>
              </a:solidFill>
              <a:latin typeface="微软雅黑" panose="020B0503020204020204" charset="-122"/>
            </a:endParaRPr>
          </a:p>
        </p:txBody>
      </p:sp>
      <p:sp>
        <p:nvSpPr>
          <p:cNvPr id="5" name="New shape"/>
          <p:cNvSpPr/>
          <p:nvPr/>
        </p:nvSpPr>
        <p:spPr>
          <a:xfrm>
            <a:off x="4430015" y="3011879"/>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音视频翻译的关键技术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音视频翻译利用语音识别与机器翻译相结合的技术，实时准确地将源语言转换为目标语言，适用于多种场景，如国际会议、教育等。</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创新应用案例分析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探讨跨模态融合在音视频翻译中的创新应用，如实时多语种字幕生成、情感识别增强翻译质量，展现技术如何推动行业发展。</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个性化定制服务</a:t>
            </a:r>
            <a:endParaRPr sz="3000" b="1" i="0">
              <a:solidFill>
                <a:srgbClr val="FFFFFF"/>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个性化定制服务首先通过详细需求分析确定客户的具体需求，随后根据音视频内容特点和目标观众进行专业翻译和编辑，确保翻译内容的精准度和流畅性。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定制化翻译流程</a:t>
            </a:r>
            <a:endParaRPr sz="2100" b="1" i="0">
              <a:solidFill>
                <a:srgbClr val="FFB6B6"/>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根据客户的品牌定位和目标市场文化背景，对翻译后的音视频内容进行语言风格的调整，包括用词选择、语调变化等，以实现最佳的沟通效果和品牌形象传达。</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专属语言风格调整</a:t>
            </a:r>
            <a:endParaRPr sz="2100" b="1" i="0">
              <a:solidFill>
                <a:srgbClr val="FFB6B6"/>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我们提供超过50种语言的音视频翻译服务，无论您的目标观众是全球范围还是特定地区，都能确保翻译内容的准确传达和文化适应性。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多语种支持服务</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01</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音视频翻译概述</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定义与应用场景</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音视频翻译定义</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音视频翻译是将音频或视频内容从一种语言转换为另一种语言的过程，确保信息准确传达。</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应用场景分析</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广泛应用于国际会议、影视作品、在线教育等领域，促进跨文化交流与理解。</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关键技术介绍</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涉及语音识别、机器翻译和音频处理等技术，实现高效准确的音视频内容转换。</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技术发展历程</a:t>
            </a:r>
            <a:endParaRPr sz="3000" b="1" i="0">
              <a:solidFill>
                <a:srgbClr val="FFFFFF"/>
              </a:solidFill>
              <a:latin typeface="微软雅黑" panose="020B0503020204020204" charset="-122"/>
            </a:endParaRPr>
          </a:p>
        </p:txBody>
      </p:sp>
      <p:sp>
        <p:nvSpPr>
          <p:cNvPr id="4" name="New shape"/>
          <p:cNvSpPr/>
          <p:nvPr/>
        </p:nvSpPr>
        <p:spPr>
          <a:xfrm>
            <a:off x="1558800" y="2878466"/>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音视频翻译技术起源于20世纪90年代，最初用于跨文化交流和信息传播。随着互联网技术的发展，该技术逐步应用于各类媒体内容的传播与理解。</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音视频翻译技术起源</a:t>
            </a:r>
            <a:endParaRPr sz="2100" b="1" i="0">
              <a:solidFill>
                <a:srgbClr val="FFB6B6"/>
              </a:solidFill>
              <a:latin typeface="微软雅黑" panose="020B0503020204020204" charset="-122"/>
            </a:endParaRPr>
          </a:p>
        </p:txBody>
      </p:sp>
      <p:sp>
        <p:nvSpPr>
          <p:cNvPr id="6" name="New shape"/>
          <p:cNvSpPr/>
          <p:nvPr/>
        </p:nvSpPr>
        <p:spPr>
          <a:xfrm>
            <a:off x="4430015" y="2402270"/>
            <a:ext cx="2744215"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近年来，深度学习、机器翻译等技术的进步推动了音视频翻译的发展。目前，该技术广泛应用于影视制作、国际会议、在线教育等领域，有效促进了全球信息的无障碍交流。</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技术进步与应用</a:t>
            </a:r>
            <a:endParaRPr sz="2100" b="1" i="0">
              <a:solidFill>
                <a:srgbClr val="FFB6B6"/>
              </a:solidFill>
              <a:latin typeface="微软雅黑" panose="020B0503020204020204" charset="-122"/>
            </a:endParaRPr>
          </a:p>
        </p:txBody>
      </p:sp>
      <p:sp>
        <p:nvSpPr>
          <p:cNvPr id="8" name="New shape"/>
          <p:cNvSpPr/>
          <p:nvPr/>
        </p:nvSpPr>
        <p:spPr>
          <a:xfrm>
            <a:off x="7301229" y="2402270"/>
            <a:ext cx="2744216"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未来，音视频翻译技术将朝着更高效、更精准的方向发展。结合5G、云计算等新技术，有望实现实时、高质量的多语言音视频内容翻译，进一步打破语言障碍，促进全球文化的交流与融合。</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未来发展趋势</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02</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核心流程解析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语音识别转换</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语音识别技术概述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语音识别技术通过将人类语音转换为机器可读的文本，实现人机交互。它广泛应用于智能家居、车载系统等领域，是自然语言处理的重要组成部分。</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语音识别转换流程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语音识别转换过程包括音频采集、预处理、特征提取、模式匹配和文本输出等步骤。每个环节都对最终识别的准确性有重要影响。</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语音识别应用实例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语音识别在多个领域得到应用，如智能家居控制、客服机器人、实时字幕生成等。其高效便捷的交互方式正逐步改变人们的日常生活与工作方式。</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文本校对优化</a:t>
            </a:r>
            <a:endParaRPr sz="3000" b="1" i="0">
              <a:solidFill>
                <a:srgbClr val="FFFFFF"/>
              </a:solidFill>
              <a:latin typeface="微软雅黑" panose="020B0503020204020204" charset="-122"/>
            </a:endParaRPr>
          </a:p>
        </p:txBody>
      </p:sp>
      <p:sp>
        <p:nvSpPr>
          <p:cNvPr id="4" name="New shape"/>
          <p:cNvSpPr/>
          <p:nvPr/>
        </p:nvSpPr>
        <p:spPr>
          <a:xfrm>
            <a:off x="1558800" y="1627201"/>
            <a:ext cx="3032171" cy="289834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文本校对流程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文本校对是确保翻译准确性和流畅性的重要环节，包括语法、拼写、标点及风格一致性检查。</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289834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术语标准化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确保专业术语和表达方式统一，提升翻译的专业性与权威性，避免歧义，增强信息传递效果。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2" y="1627200"/>
            <a:ext cx="3032171" cy="2898350"/>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文化适应性调整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根据目标语言的文化背景进行适当调整，使内容更贴近受众，增强其接受度和理解度。</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多语言适配处理</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多语言适配策略</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针对全球市场，音视频内容需进行多语言适配处理，确保不同文化和语言背景的用户均能顺畅理解。</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本地化翻译流程</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包括原文分析、专业术语翻译、语境调整等步骤，保证翻译质量同时，保留原内容的文化特色和情感表达。</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质量控制与反馈机制</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建立严格的审核流程和用户反馈系统，持续优化翻译效果，满足多元化需求，提升用户体验。</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3340</Words>
  <Application>WPS 演示</Application>
  <PresentationFormat>全屏显示(4:3)</PresentationFormat>
  <Paragraphs>298</Paragraphs>
  <Slides>26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2025-10-09T09:32:00Z</dcterms:created>
  <dcterms:modified xsi:type="dcterms:W3CDTF">2025-10-09T09:31:32Z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34F47F90D56D4A79A0637B6D56B3670C_12</vt:lpwstr>
  </property>
  <property fmtid="{D5CDD505-2E9C-101B-9397-08002B2CF9AE}" pid="3" name="KSOProductBuildVer">
    <vt:lpwstr>2052-12.1.0.22529</vt:lpwstr>
  </property>
</Properties>
</file>