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探视机器人应用前沿 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6B6"/>
                </a:solidFill>
                <a:latin typeface="微软雅黑" panose="020B0503020204020204" charset="-122"/>
              </a:rPr>
              <a:t>开启智能关怀新时代</a:t>
            </a:r>
            <a:endParaRPr sz="30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医疗陪护领域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探视机器人在医疗陪护领域主要负责提供患者陪伴、信息传递和环境监测等服务，旨在减轻医护人员工作负担，提升医疗服务质量。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医疗陪护功能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通过集成先进的感知与交互技术，探视机器人能够在医院环境中实现自主导航、语音识别等功能，为患者提供个性化的陪护体验，同时支持远程医疗咨询。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技术应用实例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随着老龄化社会的到来和医疗资源分配的挑战，探视机器人在医疗陪护领域的应用前景广阔。预计未来几年，该技术将得到更广泛的推广和应用。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市场潜力展望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工业巡检应用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工业巡检概述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工业巡检机器人在制造业中用于监测设备状态，预防故障发生。通过自动化技术减少人力成本，提高生产效率。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核心功能介绍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探视机器人具备图像识别、数据分析和远程控制等核心功能。这些功能确保了对复杂工业环境的准确监控与及时响应。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应用场景示例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机器人广泛应用于石油化工、电力等行业。例如，在化工厂中进行定期安全检查，或在电厂内监测设备运行状态，保障生产安全。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核心优势分析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高效精准定位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2"/>
            <a:ext cx="3040564" cy="3988066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高效精准定位技术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探视机器人通过集成高精度传感器与先进算法，实现对特定目标的快速、准确定位。此功能确保机器人在执行任务时能够精确到达指定位置，有效提升工作效率和服务质量。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63" y="1627201"/>
            <a:ext cx="3040555" cy="3988066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实时路径规划优化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利用实时数据分析技术，探视机器人能够动态调整行进路线，以最短时间到达目的地。该功能不仅提高了导航效率，还增强了机器人应对复杂环境的能力。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918" y="1627201"/>
            <a:ext cx="3040555" cy="3988066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高精度地图构建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探视机器人配备激光雷达等传感设备，能够自主构建室内外高精度地图。此地图为机器人提供详尽的空间信息，支持其在未知环境中进行精确定位和导航。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全天候工作能力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全天候服务优势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探视机器人具备持续工作的能力，不受时间限制，能够提供24小时不间断的服务，确保在任何需要时都能迅速响应。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自动化任务执行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通过内置的智能系统，探视机器人能够自动完成日常巡视、环境监测等任务，减少人工干预，提高工作效率和准确性。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远程监控与控制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配备先进的通信技术，探视机器人支持远程监控和控制功能，用户可以通过云平台实时查看机器人状态并下达指令，实现高效管理。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行业挑战探讨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伦理安全考量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隐私保护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探视机器人需确保患者隐私不受侵犯，采用加密技术和访问控制策略，防止个人信息泄露。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数据安全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机器人收集的数据应严格保护，遵守相关法律法规，防止数据被非法获取或篡改，保障患者信息安全。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伦理审查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在投入使用前，探视机器人需经过严格的伦理审查，确保其设计符合伦理标准，尊重患者意愿和尊严。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技术瓶颈突破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图像识别技术突破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通过深度学习算法，探视机器人的图像识别能力大幅提升，能够精准识别和分析病房内的环境与患者状态。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自主导航系统优化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采用先进的SLAM技术，实现机器人在复杂医院环境中的高效自主导航，提高医疗服务效率与准确性。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人机交互界面创新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设计直观易用的人机交互界面，使医护人员能够快速掌握操作方法，增强机器人的实用性和用户体验。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智能化升级方向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自主导航技术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通过先进的传感器和算法，探视机器人实现精准定位与路径规划，确保在复杂环境中高效、安全地完成探视任务。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语音交互能力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集成自然语言处理技术，探视机器人能够理解并响应访客的语音指令，提供友好、流畅的人机对话体验。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智能避障系统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利用深度学习模型，探视机器人具备实时环境感知与智能避障功能，有效避免碰撞，保障探视过程的安全顺利进行。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探视机器人概述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核心技术解析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应用场景拓展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核心优势分析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行业挑战探讨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典型案例展示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设计要素拆解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用户体验优化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产业生态构建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人机协作新模式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人机协作是人与机器共同完成特定任务的过程，通过智能机器人的辅助，提高工作效率和安全性。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人机协作定义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探视机器人能够自主导航、进行语音对话，并执行医疗监护等任务，为医护人员提供有力支持。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探视机器人功能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探视机器人不仅应用于医院，还扩展到养老院、康复中心等场所，为不同需求的人群提供服务。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应用场景拓展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典型案例展示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医院落地实例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医院落地案例分析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探视机器人在医院的应用实例，展示其在提升患者体验、减轻护理人员负担等方面的实际效果。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技术与应用融合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探讨探视机器人在医疗领域的技术实现及其与实际应用的深度融合，如远程监控、智能互动等。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分析探视机器人在医院中应用的未来趋势，包括技术进步、市场扩展及可能面临的挑战和机遇。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特殊环境应用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39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特殊环境探视应用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探视机器人在特殊环境下发挥重要作用，如高温、低温或辐射区域，通过远程操作提供安全有效的信息收集与监控。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6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医疗领域应用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在医疗领域，探视机器人能够进入隔离病房，为医生和患者提供无接触的医疗服务，降低交叉感染风险。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8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灾难现场搜救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在地震、火灾等灾难现场，探视机器人可以进入危险区域进行搜索救援，提高搜救效率并保障人员安全。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设计要素拆解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机械结构创新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采用高强度合金材料，确保机器人在复杂环境中的灵活性和耐用性。通过优化关节结构，提高机器人运动的平稳性和响应速度。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机器人关节设计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引入先进的轮式和履带式结合移动方式，增强机器人在不同地形上的适应能力。同时，配备高效能电池组，延长作业时间，提高工作效率。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移动系统革新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整合多种高精度传感器，实现对环境信息的实时感知与处理。包括视觉、触觉和声音传感器等，为探视任务提供全方位支持，提升交互体验。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传感器集成技术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传感器融合方案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传感器融合技术简介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传感器融合技术通过整合多种类型传感器数据，提升机器人的环境感知能力，确保在复杂环境中的高效运作。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关键技术与应用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包括视觉、听觉等多模态信息处理技术，广泛应用于医疗探视、家庭服务等领域，提高机器人的交互性和实用性。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挑战与发展趋势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面对数据一致性、实时性等挑战，未来将重点发展更高效的数据处理算法和更精准的传感器技术，推动探视机器人向更高智能化水平迈进。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用户体验优化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界面交互设计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界面布局优化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探视机器人的界面布局应简洁明了，合理划分功能区域，确保用户操作便捷，提升用户体验。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交互方式设计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采用直观易懂的交互方式，如语音控制、触控操作等，使用户能够轻松与机器人进行互动，提高工作效率。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用户反馈机制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设置实时的用户反馈机制，收集并分析用户在使用过程中的意见和建议，不断优化界面设计和交互流程。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情感化反馈机制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情感识别技术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利用高级算法分析面部表情和语音语调，探视机器人能够准确感知用户情绪状态，为提供个性化服务奠定基础。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情感反馈响应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通过自然语言处理和情感计算，机器人能根据用户情绪变化调整沟通策略，如使用更积极或安慰的语言，提升用户体验。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情绪调节能力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机器人内置的情绪调节程序，使其能在探测到用户负面情绪时，通过播放轻音乐、展示幽默内容等方式进行有效调节，改善用户心情。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探视机器人概述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产业生态构建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上下游协同模式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协同模式定义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上下游协同模式是指探视机器人与医疗系统、设备之间的互联互通，通过信息交换和任务协作，提升医疗服务效率。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技术实现途径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利用物联网、云计算等先进技术，实现机器人与医疗设备的无缝连接，确保数据实时传输和处理，提高诊疗准确性。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在病房护理、远程医疗咨询等场景中，探视机器人通过协同模式优化工作流程，减轻医护人员负担，改善患者体验。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标准化体系建设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标准化体系构建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探视机器人的标准化体系旨在确保产品性能、安全及操作一致性，涵盖设计、生产、测试各环节。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技术规范制定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制定统一的技术标准和操作流程，包括硬件配置、软件接口等，以提升系统兼容性和稳定性。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质量控制与认证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通过严格的质量控制和第三方认证，确保探视机器人满足行业要求，保障其可靠性与安全性。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定义与分类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探视机器人概述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探视机器人是专为远程医疗和监护设计，集成了多种传感器与通信技术，实现对患者状态的实时监控和信息传输。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主要分类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根据应用场景和技术特点，探视机器人主要分为移动型、固定型和服务型三种，每种类型都有其特定的使用目的和优势。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技术特点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探视机器人具备自主导航、环境感知、数据处理等核心功能，通过高精度传感器和智能算法，确保在复杂环境中稳定运行。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发展历程简述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20世纪80年代，探视机器人开始出现，主要用于军事和科研领域，通过简单的遥控技术进行远程操作。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早期探索阶段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90年代至21世纪初，随着计算机技术和传感器技术的进步，探视机器人在医疗、救援等领域得到广泛应用，实现了自主导航和环境识别功能。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技术成熟期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近年来，随着人工智能和机器学习技术的飞速发展，探视机器人不仅能够执行复杂任务，还能进行情感交互，成为智能服务的重要组成部分。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现代应用与发展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核心技术解析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自主导航系统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自主导航原理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基于GPS和SLAM技术，探视机器人实现室内外环境自主定位与路径规划，确保高效、精准的导航性能。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环境感知能力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集成多种传感器，如摄像头、激光雷达等，实时监测周围环境变化，为自主导航提供准确的环境信息支持。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决策与控制算法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采用先进的决策与控制算法，使机器人能够根据环境信息做出快速、合理的移动决策，并保持稳定的运动状态。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多模态交互技术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多模态交互定义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多模态交互技术指机器人通过视觉、听觉和触觉等多种感知方式与用户进行互动，实现更自然和直观的交流。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语音识别技术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语音识别技术使探视机器人能够理解并回应用户的语音指令，提供流畅的对话体验，是实现多模态交互的关键技术之一。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9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人脸识别功能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人脸识别功能允许机器人识别访客身份，并根据不同访客调整交互策略，增强个性化服务，提高安全性和用户体验。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应用场景拓展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3885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2025-09-30T16:14:00Z</dcterms:created>
  <dcterms:modified xsi:type="dcterms:W3CDTF">2025-09-30T16:13:45Z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0E6A565114BC413594866921CF940FE6_12</vt:lpwstr>
  </property>
  <property fmtid="{D5CDD505-2E9C-101B-9397-08002B2CF9AE}" pid="3" name="KSOProductBuildVer">
    <vt:lpwstr>2052-12.1.0.22529</vt:lpwstr>
  </property>
</Properties>
</file>