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太阳能驱动未来能源变革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2B7F"/>
                </a:solidFill>
                <a:latin typeface="微软雅黑" panose="020B0503020204020204" charset="-122"/>
              </a:rPr>
              <a:t>清洁高效可再生的绿色电力之源</a:t>
            </a:r>
            <a:endParaRPr sz="30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分布式发电系统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分布式发电系统指在用户现场或附近建设小型发电设施，直接为当地提供电力。这种模式减少了长距离输电的损耗和成本，提高了能源利用效率。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分布式发电系统概述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分布式发电系统主要包括太阳能光伏发电、风能发电和微型水力发电等。它们广泛应用于居民区、商业建筑和工业园区，满足特定区域的电力需求。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主要类型及应用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分布式发电具有提高能源自给率、减少电网负担的优势。然而，也面临技术成熟度不足、初期投资高等问题。未来需通过技术创新降低成本，提升其普及性。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优势与挑战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离网储能方案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离网储能定义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离网储能指在不依赖电网的情况下，通过太阳能等可再生能源为设备提供电力的技术方案，适用于偏远地区或紧急备用电源。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主要技术组成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主要包括太阳能电池板、蓄电池、逆变器及控制系统，其中电池负责存储电能，逆变器将直流电转换为交流电，满足日常用电需求。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广泛应用于农村电气化、远程通信基站、家庭备用电源等领域，有效解决偏远地区电力不足问题，提高能源利用效率和生活质量。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优势特性分析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清洁可再生性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太阳能的清洁属性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太阳能作为一种清洁能源，其利用过程中不产生污染物和温室气体，对环境友好，符合可持续发展的需求。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太阳能的可再生特性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太阳辐射是无穷无尽的能源，太阳能利用技术能够持续不断地转换和储存这种能量，确保能源供应的稳定性和持续性。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9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太阳能的环境效益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相较于化石燃料，太阳能发电减少了对自然资源的消耗和生态环境的破坏，有助于减缓全球气候变化和保护生物多样性。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运维成本低效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太阳能运维成本概述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太阳能系统运维成本相对较低，包括定期清洁、设备检查和故障维修等，但需注意极端天气条件下的防护措施。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运维成本影响因素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运维成本受多种因素影响，如设备质量、安装位置、使用频率和维护周期等，合理规划可有效降低运维费用。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降低运维成本策略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通过选用高质量设备、优化安装布局、制定维护计划等方式，可显著减少太阳能系统的运维成本，提高经济效益。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全球产业布局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主要生产国家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太阳能生产大国概览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全球范围内，中国、美国和德国是主要的太阳能生产国，这些国家在太阳能技术和应用方面处于领先地位。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中国太阳能产业优势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中国凭借庞大的市场和政府支持，成为全球最大的太阳能生产国，拥有完整的产业链和强大的制造能力。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德国在太阳能领域的创新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德国以其技术创新著称，特别是在光伏发电效率和系统设计方面，引领欧洲乃至全球的太阳能技术进步。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装机容量趋势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全球装机容量增长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近年来，全球太阳能装机容量持续增长，尤其在中国、美国和印度等国家。技术进步和政策支持是主要驱动因素。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地区分布特点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亚洲、欧洲和北美是太阳能装机容量的主要集中地。其中，中国以巨大装机量领先全球，欧洲在技术和市场成熟度方面具有优势。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预计未来太阳能装机容量将继续增加，特别是在新兴市场和农村地区。技术创新如双面光伏和储能系统的结合将进一步提升效率。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政策支持体系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补贴激励机制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补贴政策概述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政府为促进太阳能产业发展，提供一系列财政补贴和税收优惠。旨在降低企业成本，激励技术创新，加快产业升级。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补贴类型与标准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包括初始投资补贴、运行维护补贴及研发创新奖励等。依据项目规模、技术先进性等因素确定补贴金额，确保公平合理。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激励效果与案例分析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补贴政策显著提升了太阳能产业的竞争力，多个成功案例表明，企业在获得补贴后加大研发投入，实现了技术突破和市场扩张。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太阳能基本原理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技术发展现状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应用领域解析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优势特性分析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全球产业布局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政策支持体系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未来创新方向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环境效益评估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典型项目案例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挑战应对策略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行业标准规范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太阳能行业遵循严格的国际标准，如IEC和ISO规范，确保产品性能、安全性及可靠性，促进全球市场的健康发展。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太阳能行业标准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光伏组件需满足高转换效率、长寿命及耐候性等关键指标，通过严格的测试程序验证其稳定性，以保障长期运行的经济效益。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光伏组件质量要求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太阳能系统安装需遵循最佳实践指南，包括精确的角度调整、稳固的结构设计以及定期的清洁与检查，确保系统高效运作并延长使用寿命。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安装与维护准则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未来创新方向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柔性薄膜技术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柔性薄膜技术介绍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柔性薄膜技术是一种新兴的太阳能技术，通过将太阳能电池制成轻薄、柔软的材料，实现更广泛的应用场景。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技术特点与优势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该技术具有重量轻、可弯曲、易安装等优点，特别适用于便携式电子设备和曲面建筑等特殊领域。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应用前景与发展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随着科技的进步，柔性薄膜技术在能源、交通、建筑等多个领域展现出广阔的应用前景，未来有望成为主流的太阳能解决方案之一。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建筑一体化设计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建筑一体化设计概念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建筑一体化设计是将太阳能板集成到建筑设计中，通过优化建筑结构和材料使用，实现能源效率最大化。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技术与材料选择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选用高效能光伏电池和透光性良好的太阳能玻璃，确保建筑美观同时提升能量转换效率。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实施策略与优势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通过合理布局和智能系统管理，不仅减少建筑能耗，还能为城市提供绿色电力，推动可持续发展。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环境效益评估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碳减排贡献值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太阳能作为清洁能源，通过光热转换直接利用太阳辐射能，减少化石能源消耗，从而降低二氧化碳排放。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碳减排的基本原理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大规模推广太阳能发电技术，可显著减少煤炭、石油等高碳能源的使用，有效控制温室气体排放，助力实现碳中和目标。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太阳能在碳减排中的作用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政府通过补贴、税收优惠等政策支持，促进太阳能产业发展，鼓励企业和个人投资使用太阳能，共同为碳减排做出贡献。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太阳能与碳减排政策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生态影响对比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太阳能与生态影响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太阳能作为一种清洁能源，在发电过程中几乎不产生温室气体排放，对环境的负面影响极小，是推动绿色低碳发展的重要力量。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传统能源的生态代价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化石燃料的使用导致大量二氧化碳等温室气体排放，加剧全球气候变化，并对生态系统造成严重破坏，威胁到生物多样性。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可再生能源的未来前景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随着技术进步和成本降低，太阳能等可再生能源将在未来能源结构中占据更大比重，为减缓气候变化和保护生态环境提供关键支持。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典型项目案例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大型地面电站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大型地面电站概述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大型地面电站是利用太阳能发电的一种形式，通常在大面积的荒漠或开阔地带建造，具有高效能和大规模发电的特点。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关键技术与设备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大型地面电站主要依赖高效的光伏板、逆变器以及先进的跟踪系统等关键设备，通过这些技术实现最大化的光电转换效率。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8" y="1627201"/>
            <a:ext cx="3040543" cy="36274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环境影响与挑战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尽管大型地面电站能够提供大量的清洁能源，但其建设和运营过程中可能会对生态环境造成一定影响，包括土地使用和生态平衡等方面的问题。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屋顶光伏工程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屋顶光伏系统简介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屋顶光伏系统利用太阳能板将阳光转换为电能，适用于家庭和商业建筑，是一种清洁、可持续的能源解决方案。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安装流程与技术要点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包括系统设计、组件选择、安装步骤及维护管理等关键环节，确保系统的高效运行和长期稳定。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经济效益与环境影响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分析屋顶光伏工程的投资回报期、节能减排效果以及对环境的积极影响，展示其在可持续发展中的重要角色。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太阳能基本原理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挑战应对策略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间歇性供电问题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间歇性供电定义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间歇性供电指太阳能等可再生能源发电系统因天气、昼夜变化导致电力输出不稳定，无法持续稳定供电的现象。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间歇性供电影响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间歇性供电可能导致电网负荷波动，增加储能设备需求，对电网稳定性和用户用电体验造成不利影响。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解决策略探讨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通过储能技术、智能电网调度、分布式发电等方式，可有效缓解间歇性供电问题，保障电力供应的稳定性和可靠性。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回收利用体系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回收利用体系概述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太阳能回收利用体系是针对废弃太阳能产品和设备进行回收、再处理及再利用的过程，旨在减少环境污染并提高资源利用率。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主要环节与技术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包括收集、运输、拆解、分类、清洗、修复、再制造等步骤，涉及物理、化学及生物技术，确保高效环保的循环利用。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政策支持与市场前景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各国政府出台相关政策鼓励太阳能回收利用，市场潜力巨大。技术进步和成本下降将推动产业快速发展，促进绿色经济转型。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光电转换机制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光电转换基本原理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光电转换利用光伏材料吸收光能，激发电子跃迁形成电流。该过程涉及光吸收、电荷分离和载流子输运三个关键步骤。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光伏材料的分类与特性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光伏材料按类型可分为单晶硅、多晶硅及薄膜光伏材料等。每种材料具有不同光电转换效率和成本效益，适用于不同应用场景。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提升光电转换效率的途径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通过优化材料结构、界面改性及后处理技术可提高光电转换效率。此外，开发新型高效光伏材料也是提升效率的重要方向。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光伏组件构成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光伏组件是利用太阳能发电的核心部件，由多个太阳能电池串联或并联组成，通过光电效应将太阳光转化为电能。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光伏组件概述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电池片是光伏组件的最小单位，采用半导体材料制成，其转换效率直接影响到整个光伏系统的能量输出和成本效益。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电池片技术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封装是光伏组件生产中的关键环节，包括使用EVA胶膜、背板等材料对电池片进行封装，以隔绝水分、紫外线等外界因素，延长组件使用寿命。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封装与保护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技术发展现状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主流电池类型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锂离子电池特性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锂离子电池以其高能量密度和长寿命著称，广泛应用于便携式电子设备和电动汽车。其工作原理基于锂离子在正负极之间的移动。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铅酸电池概述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铅酸电池是最早的可充电电池之一，以其成本低廉、技术成熟和回收便利性受到青睐。尽管存在能量密度低的问题，仍广泛应用于启动电源和储能系统。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钠硫电池简介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钠硫电池利用钠和硫之间的化学反应产生电能，具有高能量密度和快速充放电能力。由于工作温度高，需特殊设计以确保安全。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效率提升路径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材料优化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通过使用高吸收率的光伏材料，如钙钛矿、铜铟镓硒等，提高太阳能电池的光电转换效率。同时，研发新型纳米材料以增强光捕获能力。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42" cy="36274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结构创新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设计更高效的太阳能电池结构，如异质结电池、多结电池等，利用不同材料的带隙差异实现全光谱响应，从而提升电池的整体性能和稳定性。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74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工艺改进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采用先进的制造工艺，如原子层沉积、化学气相沉积等，确保薄膜质量均匀且厚度精确控制，减少缺陷和漏电路径，提高电池效率。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应用领域解析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4083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2025-09-30T10:22:00Z</dcterms:created>
  <dcterms:modified xsi:type="dcterms:W3CDTF">2025-09-30T10:21:28Z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86E07A314BEE4F69A12948C459ED65B1_12</vt:lpwstr>
  </property>
  <property fmtid="{D5CDD505-2E9C-101B-9397-08002B2CF9AE}" pid="3" name="KSOProductBuildVer">
    <vt:lpwstr>2052-12.1.0.22529</vt:lpwstr>
  </property>
</Properties>
</file>