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探索未知外星文明奥秘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FD8AE"/>
                </a:solidFill>
                <a:latin typeface="微软雅黑" panose="020B0503020204020204" charset="-122"/>
              </a:rPr>
              <a:t>宇宙智慧生命探寻之旅</a:t>
            </a:r>
            <a:endParaRPr sz="30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碳基生命主流论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碳基生命指的是以碳元素为主要构成的生命形式，地球上的所有已知生命体均为碳基生命。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碳基生命的定义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研究表明，在已知的宇宙环境中，碳基生命可能是最常见和稳定的生命形式，因其分子结构的稳定性。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碳基生命的普遍性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科学家通过分析遥远星球的环境数据，探索是否存在与地球类似的、适合碳基生命存在的条件。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外星碳基生命的探索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硅基变异可能态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硅基生命的定义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硅基生命是一种假设中的外星生命形式，其生物体主要基于硅元素构成，与地球上以碳为基础的生命体系截然不同。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硅基变异可能态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硅基生命可能展现出多种变异形态，从简单的单细胞结构到复杂的多细胞社会，甚至可能存在智慧文明，这些变异体现了其适应不同环境的能力。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硅基生命的科学探索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科学家们通过模拟实验和理论分析，探讨硅基生命存在的可能性及其潜在的生化机制，为理解宇宙生命的多样性提供了新的视角。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科技发展路径对比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能量利用效率差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外星文明能量效率低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外星文明在能量利用上存在显著不足，与地球文明相比，其能源转换效率较低，导致资源消耗大，发展受限。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技术落后是主因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外星文明的技术发展相对滞后，缺乏高效的能源利用和转化技术，使得其在能源使用上难以达到高效状态。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对环境影响巨大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由于能量利用效率差，外星文明在开发和使用能源过程中对周围环境造成了较大破坏，影响了生态平衡。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星际航行技术树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星际航行技术概述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星际航行技术涉及利用超光速引擎、曲速驱动等方法，实现宇宙间远距离快速移动。这些技术是外星文明探索未知星系的关键。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超光速引擎原理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超光速引擎通过扭曲时空结构，使飞船在极短时间内跨越长距离。其核心在于对引力波的精确操控和能量高效转换。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星际导航系统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星际导航系统利用多维度坐标定位和高级算法，确保飞船在复杂宇宙环境中准确抵达目的地。该系统对外星文明的星际探险至关重要。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文明等级划分标准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卡尔达肖夫指数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卡尔达肖夫指数概述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卡尔达肖夫指数由苏联天文学家尼古拉·卡尔达肖夫提出，用于衡量文明的能量利用水平，分为I、II、III三个等级。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各等级能量需求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I级文明能利用其所在行星的全部能源；II级文明可利用整个恒星系统的能量；III级文明则能操控整个星系的能量。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对探索外星文明的意义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卡尔达肖夫指数为理解外星文明的发展程度提供了理论框架，有助于科学家评估和寻找可能存在的高等级外星文明。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信息传播维度论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外星文明信息定义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外星文明信息指通过非地球方式传播的知识与技术，这些信息可能来源于遥远星系的智慧生命。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信息传播方式探索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研究外星文明的信息传播方式，包括无线电波、光信号等，以期发现潜在的星际通信手段。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信息接收与解码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分析接收到的外星信息，尝试理解其编码规则和含义，为解读外星文明的语言和文化提供线索。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接触风险评估体系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黑暗森林法则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黑暗森林法则概述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由刘慈欣提出，该法则认为宇宙中文明之间存在普遍的猜疑与恐惧，每个文明都试图隐藏自身以避免被其他潜在威胁发现。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法则对宇宙观的影响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黑暗森林法则重塑了我们对宇宙的理解，强调生存竞争和自我隐藏的重要性，改变了科幻作品中对文明互动的描写方式。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实际应用与讨论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该法则不仅在科幻文学中占有一席之地，也被用于探讨现实世界中的国际关系和网络安全，引发关于和平共存与防御策略的深入思考。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外星文明探索背景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生命存在基础条件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智慧形态假说推演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科技发展路径对比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文明等级划分标准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接触风险评估体系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地球防御应对策略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文化交流潜在模式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伦理边界界定原则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未来演化趋势预测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第一接触预案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制定与外星文明首次交流的策略，包括语言、文化和科技等多维度的沟通方式，确保信息传递的准确性和有效性。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第一接触策略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1754200"/>
            <a:ext cx="273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4430015" y="1627200"/>
            <a:ext cx="2462400" cy="0"/>
          </a:xfrm>
          <a:prstGeom prst="roundRect">
            <a:avLst>
              <a:gd name="adj" fmla="val 50000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7293015" y="1754200"/>
            <a:ext cx="273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9" name="New shape"/>
          <p:cNvSpPr/>
          <p:nvPr/>
        </p:nvSpPr>
        <p:spPr>
          <a:xfrm>
            <a:off x="7293015" y="1627200"/>
            <a:ext cx="2462400" cy="0"/>
          </a:xfrm>
          <a:prstGeom prst="roundRect">
            <a:avLst>
              <a:gd name="adj" fmla="val 50000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地球防御应对策略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电磁屏障构建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电磁屏障原理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电磁屏障通过特定频率的电磁波在目标区域形成保护层，有效阻止外部电磁干扰。该技术广泛应用于军事和民用领域，以保障信息安全。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构建方法与步骤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构建电磁屏障需要确定屏蔽材料、设计屏障结构并实施安装。关键步骤包括选择合适的频率、优化屏蔽效率，并进行实地测试以确保效果。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应用前景与挑战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随着科技的发展，电磁屏障在通信、医疗等领域有着广泛应用。然而，如何提升屏障性能、降低能耗及成本，仍面临诸多挑战，需持续研究解决。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深空监测网络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深空监测网络概述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深空监测网络是全球范围内部署的望远镜和探测器系统，用于捕捉和分析来自宇宙各个角落的信号，以探测外星文明的可能性。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监测技术与设备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监测技术包括射电望远镜、光学望远镜及粒子探测器等，它们通过接收和解析来自太空的电磁波信号，寻找可能的外星通讯证据。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数据处理与分析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收集到的数据需经过复杂的处理和分析，科学家利用算法识别潜在的信号模式，并排除自然现象或人造干扰源，以提高外星通讯发现的准确性。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文化交流潜在模式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符号系统互译法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符号系统互译法是一种尝试理解和解释外星文明符号的方法，通过比较不同文明的符号系统，寻找可能的共同点或相似性。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符号系统互译法概述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该方法包括收集和整理各种外星文明的符号资料，利用统计学和语言学工具进行深入分析，以期发现潜在的互译规律和模式。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关键步骤与方法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通过具体案例展示符号系统互译法的应用效果，同时讨论在实际操作中可能遇到的困难和挑战，如数据不足、解读误差等问题。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应用实例与挑战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艺术共鸣实验区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艺术共鸣实验区概述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本区域旨在探索外星文明的艺术表达方式，通过对比分析不同文化背景下的艺术形式，揭示可能存在的共鸣点。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外星艺术特征解析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研究外星文明的艺术创作手法、材料使用及表现主题等，挖掘其独特的美学特质和思想内涵。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跨星际文化交流影响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探讨外星艺术如何受到其他文化的影响，以及这种交流如何促进不同文明之间的理解和尊重，推动全球艺术发展。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伦理边界界定原则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非干涉公约守则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非干涉公约概述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外星文明间签订的非干涉公约，旨在维护宇宙和平与稳定，禁止任何形式的干预或侵略行为。该原则是星际交流与合作的基础。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公约实施机制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通过国际星际议会监督执行非干涉公约，设立监察机构确保成员国遵守协议，处理违规情况，并促进文明间的和谐共处。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公约对地球的影响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地球作为观察者参与非干涉公约，虽不直接介入外星事务，但通过学习公约精神，促进了科技发展及对宇宙伦理的深入思考。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共生关系构建论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共生关系构建原则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共生关系指不同生命体间互利共存，外星文明可能通过共享资源、技术交流等方式实现与地球文明的和谐共处。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共生关系建立步骤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首先，需进行深入的文化交流和理解；其次，共同制定互利共赢的合作方案；最后，通过具体实践检验共生关系的可行性和稳定性。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共生关系的挑战与机遇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构建共生关系面临文化差异、利益冲突等挑战；但同时也带来知识共享、技术创新等机遇，为双方发展注入新动力。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外星文明探索背景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未来演化趋势预测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多维空间折叠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多维空间折叠概念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多维空间折叠是一种假设的物理学理论，认为通过特定技术可以折叠高维空间，实现远距离瞬移。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折叠技术的科学基础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基于量子力学和广义相对论，科学家推测存在一种能够操控时空结构的机制，即多维空间折叠。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外星文明与折叠技术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若外星文明掌握多维空间折叠技术，将极大影响宇宙探索和星际交流，改变我们对宇宙的认知。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量子意识融合态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量子意识融合态定义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量子意识融合态是指外星文明通过量子技术与自身意识结合，实现信息、能量的高度统一。这种状态使得外星生命能在微观层面操控宇宙规律，实现超光速旅行等高级功能。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技术实现路径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外星文明利用先进的量子计算机和量子通信技术，构建庞大的意识网络。通过精密调控量子态，他们能实时感知并影响物质世界，达到意识与物质的无缝融合。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应用与影响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在量子意识融合态下，外星文明能突破传统物理限制，实现时间旅行、空间跳跃等科幻场景。这种能力不仅改变了他们自身的生存方式，也对整个宇宙的演化产生了深远影响。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宇宙尺度与可能性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宇宙的浩瀚与未知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宇宙广袤无垠，包含无数恒星、行星和星系，每个角落都可能隐藏着未知文明。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外星文明存在的可能性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考虑到宇宙的巨大尺度和多样性，外星文明的存在具有高度的合理性和可能性。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探索宇宙的科技挑战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探索外星文明需跨越巨大的物理和技术障碍，包括深空探测技术、星际通讯等。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FFD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00F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费米悖论解析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费米悖论是关于外星文明存在性的哲学问题，由物理学家恩里科·费米提出。该悖论质疑为何没有发现任何外星文明的证据，尽管宇宙中可能存在无数适宜生命的星球。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费米悖论概述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即使外星文明存在，技术或通信能力的限制可能阻碍了他们与我们的联系。例如，如果一个文明的技术水平远超我们，他们的通信方式可能超出了我们的接收范围。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技术与通信限制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5"/>
            <a:ext cx="2744216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即便在类似地球的行星上存在生命，其形式和演化路径可能与我们截然不同，导致难以通过现有的科学方法探测到这些生命形式。此外，宇宙的广阔也意味着许多潜在的生命栖息地尚未被探索。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775E3"/>
          </a:solidFill>
          <a:ln w="6350">
            <a:solidFill>
              <a:srgbClr val="00FF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生命存在的不确定性</a:t>
            </a:r>
            <a:endParaRPr sz="21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生命存在基础条件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液态水必要性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液态水对生命的意义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液态水是所有已知生命形式不可或缺的组成部分，为生物体提供适宜的环境，支持复杂的化学反应和生物过程。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外星液态水寻找标准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在寻找地外文明时，科学家通常将液态水的存在作为关键指标之一，因为其与生命的存在密切相关。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液态水在外星环境的存在性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尽管地球生命依赖液态水，但外星环境中可能存在其他形式的液态水或类似物，如氨或甲烷的液态形式。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大气成分适配度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大气成分适配度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外星文明的大气成分直接影响其生存和发展，适配度高的大气环境有助于生命形态的形成与进化。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关键气体分析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分析外星大气中的关键气体成分，如氧气、二氧化碳等，是评估其适宜性的重要步骤，关系到外星生命的存在可能。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775E3"/>
          </a:solidFill>
          <a:ln w="6350">
            <a:solidFill>
              <a:srgbClr val="FFD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FD8AE"/>
                </a:solidFill>
                <a:latin typeface="微软雅黑" panose="020B0503020204020204" charset="-122"/>
              </a:rPr>
              <a:t>环境适应性探讨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研究外星文明如何适应不同大气成分，探索其在极端环境下的生存策略，为理解生命多样性提供新视角。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D8A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FD8A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0FFE9"/>
                </a:solidFill>
                <a:latin typeface="微软雅黑" panose="020B0503020204020204" charset="-122"/>
              </a:rPr>
              <a:t>智慧形态假说推演</a:t>
            </a:r>
            <a:endParaRPr sz="4800" b="1" i="0">
              <a:solidFill>
                <a:srgbClr val="00FFE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3991</Words>
  <Application>WPS 演示</Application>
  <PresentationFormat>全屏显示(4:3)</PresentationFormat>
  <Paragraphs>356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2025-09-30T12:03:00Z</dcterms:created>
  <dcterms:modified xsi:type="dcterms:W3CDTF">2025-09-30T12:02:43Z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9CE39B592E8E4627BD19D7F96C110553_12</vt:lpwstr>
  </property>
  <property fmtid="{D5CDD505-2E9C-101B-9397-08002B2CF9AE}" pid="3" name="KSOProductBuildVer">
    <vt:lpwstr>2052-12.1.0.22529</vt:lpwstr>
  </property>
</Properties>
</file>