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AI视频通话革新交互体验</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2B7F"/>
                </a:solidFill>
                <a:latin typeface="微软雅黑" panose="020B0503020204020204" charset="-122"/>
              </a:rPr>
              <a:t>智能连接开启全新沟通维度</a:t>
            </a:r>
            <a:endParaRPr sz="3000" b="1" i="0">
              <a:solidFill>
                <a:srgbClr val="002B7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企业虚拟会议</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在现代商业环境中，企业虚拟会议成为高效沟通的重要工具。通过AI视频通话技术，实现远程协作与决策，提升团队工作效率。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企业虚拟会议概述</a:t>
            </a:r>
            <a:endParaRPr sz="2100" b="1" i="0">
              <a:solidFill>
                <a:srgbClr val="002B7F"/>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AI技术赋能视频会议系统，包括语音识别、自动字幕生成及智能调度等功能。这些功能极大提高了会议效率，确保信息准确传达。</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AI技术在视频会议中应用</a:t>
            </a:r>
            <a:endParaRPr sz="2100" b="1" i="0">
              <a:solidFill>
                <a:srgbClr val="002B7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利用AI视频通话优化企业协作流程。通过实时翻译、会议纪要自动生成等技术，使跨国团队能够无缝沟通，增强团队协作能力。</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提高企业协作效率方法</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03</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行业创新价值</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突破时空限制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实现远程交流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通过AI视频通话技术，用户能够跨越地理限制，与世界各地的亲友或商业伙伴进行面对面的交流，极大地提升了沟通的便捷性和实时性。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提升互动体验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AI视频通话不仅支持高清画质和流畅音频，还具备人脸识别、背景替换等智能功能，为用户带来身临其境的交流体验，增强双方的情感连接。</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促进全球合作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借助AI视频通话，跨国团队可以即时召开会议，协调项目进度，解决工作中的问题，有效推动全球范围内的合作与创新。</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提升沟通效率</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实时互动增强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AI视频通话通过实时语音和图像处理技术，使远程沟通如同面对面交流，有效提升信息传递的效率与准确性。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智能辅助功能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集成的智能助手可自动翻译、字幕生成及表情识别等，帮助跨越语言障碍，促进不同文化背景人士之间的顺畅沟通。</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个性化定制体验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根据用户偏好和历史交互数据，AI视频通话提供个性化界面布局和功能设置，优化个人使用习惯，进一步提升沟通效率。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降低运营成本</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自动化客服系统</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通过AI技术实现24/7自动客户服务，减少人力成本同时提升客户满意度。</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智能调度优化</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AI分析通话数据，优化资源分配，提高运营效率，降低通信费用。</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预测性维护</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AI监测设备状态，提前发现潜在故障，避免高昂的维修成本和业务中断。</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04</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用户体验设计</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界面交互优化</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界面布局优化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通过重新设计视频通话界面，使用户更直观地操作，提升用户体验。优化包括按钮位置、大小和颜色，确保视觉一致性和易用性。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交互流程简化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减少不必要的步骤，简化用户在视频通话中的各项操作，如快速切换摄像头、静音/取消静音等。目标是让用户以最少的点击完成所需操作。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实时反馈增强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增加实时反馈机制，如连接状态提示、网络质量评估等，帮助用户即时了解当前通话状态，提高通话稳定性和可靠性。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多端适配方案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多端适配方案概述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针对AI视频通话，提供跨平台、跨设备的适配方案，确保不同终端用户都能获得一致的使用体验。</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技术实现路径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通过采用响应式设计、前端框架优化及后端服务调整等技术手段，实现AI视频通话在多种设备上的无缝适配。</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用户体验提升策略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结合用户反馈与数据分析，持续优化适配方案，提升不同设备用户的交互便捷性和视频通话质量。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隐私保护机制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加密通信技术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采用端到端加密技术，确保通话内容仅对通话双方可见。通过高级算法对数据进行加密和解密，有效防止信息泄露。</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权限管理功能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用户可自定义设置隐私权限，如限制通话录音、截图等操作。系统提供多种权限选项，满足不同用户的个性化需求，保护个人隐私安全。</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数据匿名化处理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在传输过程中，对用户数据进行匿名化处理，确保通话记录和行为分析中不涉及个人敏感信息。通过去标识化技术，保障用户隐私不被侵犯。</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05</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未来发展趋势</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目录</a:t>
            </a:r>
            <a:endParaRPr sz="4800" b="1" i="0">
              <a:solidFill>
                <a:srgbClr val="0055F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01</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技术原理解析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02</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核心应用场景</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03</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行业创新价值</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04</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用户体验设计</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05</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06</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安全挑战应对</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07</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典型案例分析</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08</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技术实现路径</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09</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市场前景展望</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2B7F"/>
                </a:solidFill>
                <a:latin typeface="微软雅黑" panose="020B0503020204020204" charset="-122"/>
              </a:rPr>
              <a:t>10</a:t>
            </a:r>
            <a:endParaRPr sz="1575" b="1">
              <a:solidFill>
                <a:srgbClr val="002B7F"/>
              </a:solidFill>
              <a:latin typeface="微软雅黑" panose="020B0503020204020204" charset="-122"/>
            </a:endParaRPr>
          </a:p>
          <a:p>
            <a:pPr>
              <a:lnSpc>
                <a:spcPct val="150000"/>
              </a:lnSpc>
            </a:pPr>
            <a:r>
              <a:rPr sz="1575" b="0" i="0">
                <a:solidFill>
                  <a:srgbClr val="000000"/>
                </a:solidFill>
                <a:latin typeface="微软雅黑" panose="020B0503020204020204" charset="-122"/>
              </a:rPr>
              <a:t>标准化建设</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AR融合应用</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通过AR技术，视频通话中可实时叠加虚拟元素，如背景、特效等，提升通话趣味性和视觉效果。</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AR技术融合应用</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在视频通话中融入AR元素，实现虚拟物品交互，如共同编辑文档、远程协作绘画等，增强用户参与感。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增强现实互动体验</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AR技术与视频通话结合，拓展至教育培训、远程医疗等领域，提供沉浸式学习体验和精准医疗服务。</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创新应用场景</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情感识别升级</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情感识别技术原理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基于深度学习算法，通过分析面部表情、语音语调等特征，实现对用户情绪状态的实时监测与分类，为AI视频通话中的情感交互提供技术支持。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除了提升用户体验，情感识别技术在客服、教育、心理辅导等多个领域展现出巨大潜力，能够根据用户情绪调整服务策略，实现更加个性化和人性化的服务。</a:t>
            </a:r>
            <a:endParaRPr sz="1575" b="0" i="0">
              <a:solidFill>
                <a:srgbClr val="000000"/>
              </a:solidFill>
              <a:latin typeface="微软雅黑" panose="020B0503020204020204" charset="-122"/>
            </a:endParaRPr>
          </a:p>
        </p:txBody>
      </p:sp>
      <p:sp>
        <p:nvSpPr>
          <p:cNvPr id="6" name="New shape"/>
          <p:cNvSpPr/>
          <p:nvPr/>
        </p:nvSpPr>
        <p:spPr>
          <a:xfrm>
            <a:off x="1774800" y="4623793"/>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挑战与未来展望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尽管取得了显著进展，但情感识别仍面临数据标注难度大、跨文化差异等挑战。未来，随着技术的不断成熟，有望实现更高精度的情感识别，推动AI视频通话向更加智能、贴心的方向发展。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全息投影拓展</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全息投影技术概述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全息投影技术是一种利用激光或其他光源生成三维图像的技术，通过光的干涉和衍射原理实现虚拟物体的立体呈现。</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全息视频通话应用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在远程通讯领域，全息投影技术能够创建逼真的三维影像，使用户在视频通话中体验到面对面交流的感觉。</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随着技术的不断进步，全息投影将在更多领域得到应用，包括教育、医疗、娱乐等，极大地丰富人们的沟通方式和体验。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06</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安全挑战应对</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数据加密传输</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数据加密的重要性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在AI视频通话中，数据加密是保障通信安全的核心，防止数据在传输过程中被窃取或篡改。</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加密技术的应用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采用先进的加密算法，如AES、RSA等，确保视频通话数据在传输过程中的安全性和完整性。</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保护用户隐私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通过端到端的加密方式，确保只有通话双方能够访问和解密数据，有效保护用户隐私不被泄露。</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身份认证体系</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身份认证体系是确保AI视频通话安全的核心，通过多种技术手段验证用户身份，防止未授权访问。</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身份认证体系概述</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利用指纹、面部等生物特征进行身份识别，提高安全性和便捷性，广泛应用于各类智能设备中。</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生物识别技术应用</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结合密码、手机验证码等多重验证方式，增强账户保护力度，有效抵御网络攻击和信息泄露风险。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多因素认证机制</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内容监控规范</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内容监控重要性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在AI视频通话中，实时监控对话内容至关重要。它确保交流的合法性与安全性，防止敏感信息泄露，保护用户隐私和数据安全。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监控技术应用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采用先进的语音识别与自然语言处理技术，系统能够自动分析并记录通话内容，实现对不当言论或违规行为的即时识别与处理，提升监管效率。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合规性与伦理考量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AI视频通话的内容监控需严格遵守相关法律法规，平衡技术应用与个人隐私权的关系。同时，确保监控过程透明公正，维护服务提供者的社会责任。</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07</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典型案例分析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医疗问诊实例</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远程医疗问诊案例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通过AI视频通话，医生可对患者进行远程诊断，有效缓解医院资源紧张问题，同时提高医疗服务效率和质量。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慢性病管理应用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AI视频通话在慢性病患者管理中发挥重要作用，定期跟踪病情，提供个性化治疗建议，增强患者自我管理能力。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紧急医疗咨询</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在紧急情况下，AI视频通话能够快速连接专业医生与患者，及时获得初步诊断和处理建议，为后续救治赢得宝贵时间。</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跨国协作案例</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跨国项目协调</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通过AI视频通话实现实时沟通，有效解决时差问题，确保全球团队同步工作进度，提升协作效率。</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远程技术培训</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利用AI视频通话进行跨国员工技能培训，突破地理限制，共享专业知识，加速企业人才成长和知识更新。</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国际客户互动</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AI视频通话助力企业与海外客户建立即时联系，跨越语言障碍，深化理解客户需求，优化产品和服务体验。</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01</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技术原理解析</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教育扶贫实践</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远程教育平台应用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利用AI视频通话技术，搭建远程教育平台，突破地域限制，实现教育资源均衡分配，提升贫困地区教育质量。</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个性化教学方案制定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通过分析学生的学习数据，AI系统能为每位学生定制个性化的学习计划和资源推荐，有效提高学习效率与兴趣。</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教师培训与发展支持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AI视频通话为偏远地区教师提供专业培训机会，促进教学方法更新，加强师资队伍建设，缩小城乡教育差距。</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08</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技术实现路径</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算法模型训练</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模型训练基础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模型训练是AI视频通话的核心，通过大量数据学习，优化算法参数，实现高效、准确的语音识别和图像处理。</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深度学习应用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深度学习技术在AI视频通话中发挥关键作用，通过多层神经网络模拟人脑处理信息，提升语音和视频的识别精度。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持续优化与迭代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AI视频通话模型需不断优化与迭代，根据用户反馈调整算法，确保系统性能不断提升，满足用户需求。</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硬件设备选型</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硬件设备选型原则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在AI视频通话中，硬件设备选型需考虑性能、兼容性及成本效益等因素，确保通话质量与用户体验。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核心组件选择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摄像头、麦克风和处理器是AI视频通话的核心组件，需选用高清、低延迟的设备以保障通话清晰度与流畅度。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辅助配件考量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除了核心组件外，稳定的网络连接和高质量的音频输出设备也是不可或缺的，它们直接影响到通话的稳定性和音质。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系统集成测试</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系统集成测试概述</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集成测试是检验各模块在系统环境中协同工作的能力，确保整体功能符合预期，是软件质量保障的重要环节。</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测试环境搭建</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根据AI视频通话需求，配置服务器、网络和客户端设备，模拟实际使用场景，为后续测试提供标准化平台。</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功能与性能验证</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对视频通话的各项功能如语音清晰度、图像流畅度进行测试，同时评估系统负载下的稳定性和响应速度，保证用户体验。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09</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市场前景展望</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行业渗透速度</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AI视频通话行业渗透速度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随着AI技术的快速发展，视频通话行业正经历前所未有的变革。AI的集成不仅提高了通信效率，还增强了用户体验，加速了行业的渗透速度。</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主要应用场景分析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AI视频通话广泛应用于远程办公、在线教育、视频会议等领域，其高效性与便捷性使其成为现代通讯不可或缺的一部分，进一步推动了行业的快速渗透。</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尽管AI视频通话带来诸多便利，但也面临数据安全、隐私保护等挑战。同时，这也为技术创新和法规制定提供了新的机遇，推动行业健康发展。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用户增长曲线</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用户增长概览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通过图表形式展示AI视频通话平台自推出以来的用户增长率，包括关键时间节点和增长趋势分析。</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市场渗透率变化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分析AI视频通话在不同地区和用户群体中的普及情况，以及与竞争对手的市场份额对比。</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用户活跃度分析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统计并比较不同时间段内用户的登录频次、在线时长等数据，评估用户对平台的粘性和参与度。</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政策支持力度</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政策支持背景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国家对AI视频通话技术给予高度重视，出台多项扶持政策，旨在促进技术创新和产业升级，推动相关领域发展。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政策实施成效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通过政府资金投入、税收减免等措施，显著提升了AI视频通话的研发和应用水平，促进了行业快速成长，增强了国际竞争力。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未来政策展望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预计未来将有更多具体政策出台，包括加大研发投入、优化产业生态、强化国际合作等方面，以进一步推动AI视频通话技术的深入发展。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10</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标准化建设</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实时音视频编码</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实时音视频编码原理</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实时音视频编码是AI视频通话的关键技术，通过压缩算法将音频和视频数据转换为数字信号，确保数据传输效率和质量。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高效压缩技术</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采用高效的压缩技术如H.264/H.265等，实现高压缩比的同时保持图像和声音质量，减少带宽消耗，提升用户体验。</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自适应码率调整</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自适应码率技术根据网络状况动态调整传输码率，确保在网络波动时仍能提供稳定流畅的视频通话体验，提高系统鲁棒性。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协议标准制定</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制定统一的视频通话协议标准，确保不同设备间顺畅连接与高质量通信，提升用户体验和市场竞争力。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协议标准的重要性</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涉及需求分析、草案编制、广泛征求意见及最终审批等步骤，确保标准的科学性、合理性与前瞻性。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标准制定流程</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通过技术培训、定期审查和违规处罚等手段，保障协议标准的有效执行，促进行业健康发展。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标准实施与监管</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质量评估体系</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图像质量评估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通过算法对视频通话中的图像清晰度、色彩还原度进行评分，确保用户获得高质量视觉体验。</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音频质量检测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自动检测并评估通话音频的清晰度与稳定性，减少背景噪音干扰，提升语音通信效果。</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延迟与同步性分析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实时监控视频和音频信号的传输延迟及同步问题，优化网络配置，保证流畅连贯的通话体验。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互联互通方案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互联互通方案概述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互联互通方案旨在通过AI视频通话技术，实现不同平台、设备之间的无缝连接与数据共享，提升用户体验与服务效率。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采用先进的语音识别、图像处理及网络传输技术，确保视频通话过程中的高清画质与流畅交互，同时保障数据安全与隐私保护。</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实施策略与挑战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制定详细的实施计划，包括技术选型、系统集成及用户培训等环节。面对技术兼容性、网络安全等挑战，需采取有效措施确保方案顺利推进。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智能人脸识别</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通过深度学习和神经网络算法，实现对人脸特征的精确识别与匹配，广泛应用于安全验证、身份识别等场景。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智能人脸识别技术</a:t>
            </a:r>
            <a:endParaRPr sz="2100" b="1" i="0">
              <a:solidFill>
                <a:srgbClr val="002B7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利用视频流中的连续帧进行人脸定位和跟踪，确保在动态场景下也能准确捕捉和识别用户面部信息。</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实时追踪与检测</a:t>
            </a:r>
            <a:endParaRPr sz="2100" b="1" i="0">
              <a:solidFill>
                <a:srgbClr val="002B7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系统具备强大的鲁棒性，能够在不同光照条件和角度变化下保持高效识别能力，提升用户体验。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05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2B7F"/>
                </a:solidFill>
                <a:latin typeface="微软雅黑" panose="020B0503020204020204" charset="-122"/>
              </a:rPr>
              <a:t>多角度适应性</a:t>
            </a:r>
            <a:endParaRPr sz="2100" b="1" i="0">
              <a:solidFill>
                <a:srgbClr val="002B7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网络传输优化</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网络传输基础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网络传输是AI视频通话的基石，涉及数据编码、压缩和解码技术。优化传输路径与协议，确保高清画质与低延迟。</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带宽管理策略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带宽管理对维持视频通话质量至关重要。通过动态调整带宽分配，优先保障关键数据流，实现资源高效利用。</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错误校正技术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采用先进的错误校正算法，如前向纠错（FEC），减少网络波动导致的丢包，提升通话稳定性与连续性。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F5FA"/>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2B7F"/>
                </a:solidFill>
                <a:latin typeface="微软雅黑" panose="020B0503020204020204" charset="-122"/>
              </a:rPr>
              <a:t>02</a:t>
            </a:r>
            <a:endParaRPr sz="4800" b="1" i="0">
              <a:solidFill>
                <a:srgbClr val="002B7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5FF"/>
                </a:solidFill>
                <a:latin typeface="微软雅黑" panose="020B0503020204020204" charset="-122"/>
              </a:rPr>
              <a:t>核心应用场景</a:t>
            </a:r>
            <a:endParaRPr sz="4800" b="1" i="0">
              <a:solidFill>
                <a:srgbClr val="0055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远程医疗服务</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远程医疗的定义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远程医疗是指通过通信技术实现医生与患者之间非面对面的医疗服务，包含视频通话、在线咨询和远程监测等。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远程医疗的优势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远程医疗突破了地理限制，提高了医疗资源的可及性，尤其对偏远地区居民意义重大，同时减少了患者的就医压力和时间成本。</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E0F2FF"/>
          </a:solidFill>
          <a:ln w="6350">
            <a:solidFill>
              <a:srgbClr val="002B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2B7F"/>
                </a:solidFill>
                <a:latin typeface="微软雅黑" panose="020B0503020204020204" charset="-122"/>
              </a:rPr>
              <a:t>远程医疗的挑战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尽管远程医疗具有明显优势，但仍面临技术、法规和医患信任等多方面的挑战，需要持续优化和完善相关技术和服务体系。</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在线教育互动</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在线教育互动方式</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通过AI视频通话实现实时在线互动，学生可与教师进行即时交流，提高学习效率。</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2B7F"/>
                </a:solidFill>
                <a:latin typeface="微软雅黑" panose="020B0503020204020204" charset="-122"/>
              </a:rPr>
              <a:t>增强学习体验</a:t>
            </a:r>
            <a:endParaRPr sz="2100" b="1" i="0">
              <a:solidFill>
                <a:srgbClr val="002B7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AI视频通话提供高清画质和流畅语音，让远程教学如同面对面授课，提升整体学习体验。</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2B7F"/>
                </a:solidFill>
                <a:latin typeface="微软雅黑" panose="020B0503020204020204" charset="-122"/>
              </a:rPr>
              <a:t>促进师生沟通</a:t>
            </a:r>
            <a:endParaRPr sz="2100" b="1" i="0">
              <a:solidFill>
                <a:srgbClr val="002B7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利用AI视频通话功能，教师可以更直观了解学生情况，及时给予反馈，加强师生间的情感联系。</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2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5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5680</Words>
  <Application>WPS 演示</Application>
  <PresentationFormat>全屏显示(4:3)</PresentationFormat>
  <Paragraphs>502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2025-10-09T10:01:00Z</dcterms:created>
  <dcterms:modified xsi:type="dcterms:W3CDTF">2025-10-09T10:00:55Z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F0B888AA5AC24A679A2653B19D0F6276_12</vt:lpwstr>
  </property>
  <property fmtid="{D5CDD505-2E9C-101B-9397-08002B2CF9AE}" pid="3" name="KSOProductBuildVer">
    <vt:lpwstr>2052-12.1.0.22529</vt:lpwstr>
  </property>
</Properties>
</file>