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AI深度思考赋能未来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解析智能决策新范式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知识蒸馏技术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知识蒸馏是深度学习中的一种技术，通过将复杂模型的知识转移到简易模型中，以提升模型效率和性能。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知识蒸馏技术概述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该技术利用教师模型（大模型）指导学生模型（小模型），通过预测概率分布或中间层特征进行知识传递。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技术原理与实现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在自然语言处理、图像识别等领域广泛应用，显著减少模型大小和计算资源消耗，同时保持较高准确率。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应用案例与效果评估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认知边界拓展实践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跨模态融合案例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跨模态融合技术概述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跨模态融合技术是指结合不同数据类型（如文本、图像、音频等）进行综合分析的技术，以实现更丰富的信息理解和应用。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典型应用场景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在医学诊断中，通过融合影像和病历数据，提高疾病识别的准确性；在智能客服领域，结合语言和行为数据提升服务质量。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随着计算能力的提升和大数据技术的发展，跨模态融合将在更多领域发挥重要作用，推动人工智能向更高层次发展。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因果推断应用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988066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因果推断概述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因果推断是一种统计方法，用于分析数据中的因果关系。它通过比较不同条件下的变量变化，来识别和量化因果关系。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因果推断的应用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因果推断在医学、社会科学、经济学等领域有广泛应用。例如，在医学研究中，通过因果推断可以确定某种药物对疾病的治疗效果。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2"/>
            <a:ext cx="3040565" cy="3988066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因果推断的挑战与前景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尽管因果推断具有强大的解释力，但其应用也面临挑战，如数据质量和模型选择等问题。未来，随着技术的发展，因果推断将在更多领域发挥重要作用。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小样本学习能力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小样本学习概述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小样本学习是一种让模型在少量数据上快速学习和适应的方法，尤其适用于数据稀缺的场景。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关键技术解析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通过使用迁移学习、元学习等技术，实现在有限数据条件下的高效学习，提升模型泛化能力。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应用实例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小样本学习能力在图像识别、自然语言处理等领域有显著表现，助力AI技术在实际应用中的突破。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行业赋能场景图谱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智能制造升级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智能制造技术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智能制造是工业4.0的核心，通过集成自动化、信息化和智能化技术，实现生产过程的优化管理，提升生产效率与产品质量。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升级路径与策略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智能制造升级需明确目标与路线图，包括设备智能化改造、生产流程优化及数据驱动决策等方面，制定相应策略以实现高效转型。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随着人工智能、物联网等技术的发展，智能制造将向更高层次演进，形成高度柔性化、个性化的生产体系，推动制造业向服务型制造转变。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医疗诊断革新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医疗影像分析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利用深度学习技术，AI在医疗影像分析中实现疾病早期诊断和病灶定位，显著提高诊断准确性。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个性化治疗方案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根据患者数据和疾病特征，AI生成个性化治疗计划，优化治疗过程，提高治疗效果。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实时监测与预警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通过持续监测患者生理参数，AI系统能及时识别异常情况并发出预警，有效预防病情恶化。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金融风控优化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风险识别技术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利用大数据和机器学习算法，实时监测并预测潜在风险，为金融机构提供精准的风险评估。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自动化风控流程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通过AI自动化处理风控任务，如信用评分和反欺诈检测，提高效率和准确性，降低人为错误。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动态调整风控策略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根据市场变化和客户行为，灵活调整风控策略，确保金融安全的同时，优化用户体验和业务增长。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伦理安全治理框架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AI技术演进脉络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深度推理机制解析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认知边界拓展实践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行业赋能场景图谱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伦理安全治理框架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未来发展趋势研判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偏见消除方案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在AI领域，消除偏见至关重要。偏见可能导致算法做出不公平的决策，影响社会公平和公正。因此，开发无偏见的AI模型是实现人工智能广泛应用的关键步骤。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消除偏见的重要性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高质量的多样化数据集是训练无偏见AI模型的基础。通过确保数据的代表性和多样性，可以减少算法对特定群体的偏见，提高AI系统的公平性和准确性。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数据多样性与质量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建立持续监测和反馈机制对于识别和纠正AI系统中的偏见至关重要。定期评估AI系统的表现，收集用户反馈，并根据这些信息进行调整，可以逐步提升AI系统的公平性。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持续监测与反馈机制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可解释性设计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可解释性设计概述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可解释性设计是一种确保AI系统决策过程透明和可理解的方法，通过提供决策逻辑和依据，增强用户信任和接受度。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实现方法与技术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采用模型可视化、特征重要性分析等技术手段，使AI系统的决策过程对用户而言变得清晰明了，提升用户体验。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在医疗诊断、金融风控等领域，可解释性设计帮助专业人士理解AI的决策依据，同时面对数据隐私保护等挑战需寻求平衡。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数据加密是保护隐私的首要步骤，通过算法将明文转化为密文，确保信息在传输过程中不被非法访问。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访问控制策略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实施严格的访问控制策略，确保只有授权用户才能访问特定的数据和资源，有效防止未经授权的访问行为。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匿名化处理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对敏感数据进行匿名化处理，去除或替换个人识别信息，以减少隐私泄露风险，同时保留数据分析的价值。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未来发展趋势研判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通用智能探索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通用智能概念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通用智能指机器具有与人类相似的学习、推理和解决问题的能力，能在多种任务中表现出类人智慧。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多领域融合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通用智能研究涉及计算机科学、认知科学和神经科学等多学科交叉，旨在实现跨领域的智能应用。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技术挑战与前景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通用智能面临算法复杂度、数据需求和计算资源等方面的挑战，但未来有望推动人工智能的全面普及和发展。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人机协作模式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人机协作指人类与机器协同工作，通过AI技术增强人类能力，实现效率和质量的双重提升。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人机协作定义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包括辅助型、合作型和自主型三种模式，根据任务需求和技术水平灵活选择，以发挥最大效益。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协作模式类型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在医疗、制造、教育等行业广泛应用，如智能诊断系统协助医生治疗，机器人生产线提高生产效率。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实际应用案例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自主进化方向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自我学习机制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自主进化的AI通过不断从数据中学习，优化自身算法和模型，实现性能的自我提升。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动态环境适应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AI系统能够根据不断变化的环境条件调整策略，保持决策的准确性和效率。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持续创新驱动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在追求更高层次智能的过程中，AI通过不断的技术革新推动自身的发展与进步。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AI技术演进脉络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算法迭代路径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算法迭代基础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算法迭代是人工智能优化过程中的关键步骤，通过不断修正和改进模型，提升算法性能和准确度。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迭代过程详解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迭代过程包括数据收集、模型训练、效果评估等环节，每一轮迭代都旨在解决前一阶段遇到的问题，逐步逼近最优解。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迭代策略选择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根据任务需求和数据特点，选择合适的迭代策略至关重要，常见的策略有梯度下降、随机优化、遗传算法等。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算力突破节点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随着人工智能算法的复杂性增加，对计算能力的需求也随之增长。算力的突破是AI技术发展的关键节点，直接影响到模型训练的效率和性能。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算力提升的重要性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高性能计算芯片、GPU及TPU等专用硬件的持续升级，为AI模型提供了强大的计算支持。这些硬件的进步使得大规模数据处理成为可能，极大推动了AI的发展。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硬件进步驱动算力飞跃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云计算平台通过提供弹性的资源分配，支持了大规模的AI模型训练需求。同时，分布式计算技术的应用，使得跨地域、多设备的协同工作成为现实，有效提升了整体算力。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云计算与分布式计算的角色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数据规模跃迁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数据规模增长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随着互联网和物联网的发展，数据量呈现爆炸性增长，为人工智能提供了丰富的训练资源。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算法优化需求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面对海量数据，传统的机器学习算法难以有效处理，需要开发更高效的深度学习和强化学习算法。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计算能力提升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数据规模的扩大要求更强的计算能力支持，云计算和分布式系统成为AI发展的重要支撑技术。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深度推理机制解析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神经网络架构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神经网络架构概述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神经网络是深度学习的基础，通过模拟人脑神经元连接方式处理信息。其核心在于权重调整和激活函数应用，实现从输入到输出的映射关系。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前馈神经网络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前馈神经网络是最简单的神经网络结构，由输入层、一个或多个隐藏层和输出层组成。信息单向传播，常用于分类和回归任务。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0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卷积神经网络(CNN)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CNN特别适用于图像识别和处理任务，通过局部连接和权重共享机制有效提取空间特征。广泛应用于计算机视觉领域。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注意力模型原理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注意力模型概述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注意力模型是深度学习中的一种机制，它允许模型在处理信息时选择性地关注重要部分。这一特性使得模型能够有效处理长序列数据，如自然语言处理中的文本理解。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注意力机制原理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注意力机制通过计算输入数据与查询之间的相关性来分配权重，从而决定哪些部分的信息应被重点关注。这种方法提高了模型处理复杂任务的能力，特别是在序列到序列的学习任务中。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应用实例与效果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注意力模型广泛应用于机器翻译、文本摘要和语音识别等领域。其显著优势在于能够捕捉到序列数据中的关键信息，从而提高了任务的准确性和效率。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3495</Words>
  <Application>WPS 演示</Application>
  <PresentationFormat>全屏显示(4:3)</PresentationFormat>
  <Paragraphs>306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2025-10-09T09:43:00Z</dcterms:created>
  <dcterms:modified xsi:type="dcterms:W3CDTF">2025-10-09T09:43:04Z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8C133A2DE70C48AB9C49E2B8D0AAED01_12</vt:lpwstr>
  </property>
  <property fmtid="{D5CDD505-2E9C-101B-9397-08002B2CF9AE}" pid="3" name="KSOProductBuildVer">
    <vt:lpwstr>2052-12.1.0.22529</vt:lpwstr>
  </property>
</Properties>
</file>