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智控光影新境界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1CCFF"/>
                </a:solidFill>
                <a:latin typeface="微软雅黑" panose="020B0503020204020204" charset="-122"/>
              </a:rPr>
              <a:t>智能窗帘系统解析</a:t>
            </a:r>
            <a:endParaRPr sz="30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便捷操控体验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通过集成智能语音助手，用户只需简单口令即可实现窗帘的开合，极大提升使用便利性与现代感。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语音控制功能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借助智能家居APP，用户可随时随地操控窗帘，无论是预设场景还是即时调整，均能轻松完成。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手机远程操作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智能窗帘配备环境光传感器，根据室内光线变化自动调整开合度，营造舒适居住环境，节能高效。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自动感应调节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节能效果显著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智能窗帘节能原理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智能窗帘通过内置传感器自动调节开合，根据室内外光线强度和温度变化，减少不必要的能源消耗，实现节能效果。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降低空调能耗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智能窗帘可有效遮挡直射阳光，降低室内温度，减少空调运行时间，从而显著降低电力消耗，达到节能减排的目的。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延长设备使用寿命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合理使用智能窗帘能保护家具和地板免受紫外线伤害，减少因过度暴晒导致的褪色、老化等问题，延长家居用品的使用寿命。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应用场景拓展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家庭居住环境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智能窗帘的应用场景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智能窗帘适用于家庭、办公室等多种居住环境，通过自动调节光线和温度，提升生活舒适度。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家庭居住环境的优势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在家庭环境中，智能窗帘能够根据室内外光照条件自动调整，节省能源消耗，同时保护家具免受紫外线损害。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提高生活品质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使用智能窗帘可有效隔绝外界噪音和尘埃，为居民提供更加安静清洁的生活环境，增强居住体验。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商业办公场所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提升办公环境舒适度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智能窗帘通过自动调节光线和温度，为商业办公场所创造一个舒适的工作环境，提高工作效率。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增强能源效率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智能窗帘系统能够根据室内外光照强度自动调整窗帘开合程度，减少对人工照明的依赖，从而降低能耗并节约成本。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促进安全与隐私保护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智能窗帘可根据需要快速闭合，有效阻挡外部视线，保障商业办公场所内部资料和人员的安全与隐私。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安装配置指南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硬件选型要点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电机选择要点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智能窗帘的核心部件是电机，其性能直接决定窗帘的运行效果。应选用高效能、低噪音、长寿命的直流电机，确保窗帘平稳运行并降低能耗。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控制模块选型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控制模块是智能窗帘的大脑，负责接收指令并驱动电机工作。应选择支持无线通讯、具备良好扩展性的控制模块，以实现远程操控和智能化管理。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传感器配置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传感器用于实时监测环境变化，如光照强度和温度，进而自动调节窗帘开合。优选高灵敏度、稳定性强的传感器，以提升窗帘智能化水平。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软件调试步骤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软件调试基础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在智能窗帘系统中，软件调试是确保设备正常运行的关键步骤。通过模拟各种使用场景，检测系统响应与用户操作的一致性，以优化用户体验。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功能测试流程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包括启动、关闭、自动和手动操作等基本功能的测试，确保每个功能都能按照预期工作。此外，还需进行异常处理能力测试，保证系统稳定性。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性能优化策略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针对软件运行效率低下的问题，采取代码优化、资源管理等措施。同时，定期更新软件版本，引入新技术以提升系统整体性能和响应速度。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市场前景分析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行业发展趋势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智能家居市场增长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随着科技的进步和消费者对便捷生活的追求，智能家居市场规模持续扩大。智能窗帘作为其中的一部分，需求日益增长。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技术创新推动发展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物联网、人工智能等技术的快速发展为智能窗帘提供了强大的技术支持。通过这些技术的融合应用，智能窗帘功能不断升级，用户体验得到显著提升。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绿色环保趋势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现代消费者越来越注重环保和节能。智能窗帘能够根据室内外光线自动调节，有效节约能源，符合绿色生活理念，是未来发展的重要趋势。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核心技术解析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功能优势展示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应用场景拓展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安装配置指南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市场前景分析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选购注意事项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未来创新方向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用户需求变化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随着智能设备普及，用户对窗帘的隐私保护功能需求增加。现代智能窗帘需具备防窥视、调节透光率等功能，以保障居住者的隐私安全。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用户隐私需求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当前社会倡导绿色生活，用户越来越重视智能窗帘的节能特性。通过智能调控光线和温度，有效减少能源消耗，实现环保与舒适的平衡。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节能环保趋势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用户期望智能窗帘能通过语音、手机APP等简便方式控制。集成AI助手，可自动适应用户习惯，提供个性化服务，提升智能家居体验。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智能化操作需求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选购注意事项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品牌质量对比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品牌质量对比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通过分析不同品牌的智能窗帘，比较其材料、工艺及智能化功能等方面，帮助消费者选择更优质的产品。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材料与耐用性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探讨各品牌窗帘所用材料的质量和耐用性，包括遮光效果、抗皱能力等，以评估其长期使用的价值和可靠性。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智能化功能对比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对比不同品牌智能窗帘的智能化功能，如远程控制、自动调节光线等功能，以及用户界面的友好度，为用户提供直观的使用体验。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售后服务保障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快速响应机制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提供全天候在线客服支持，确保用户问题在第一时间得到解答和处理，提升用户体验。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专业维修团队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拥有经验丰富的技术团队，为用户提供专业的智能窗帘维护和修理服务，确保产品长期稳定运行。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质保期限延长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提供超出行业标准的质保服务，通过延长质保期限，降低用户使用过程中的后顾之忧。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未来创新方向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智能化升级路径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智能窗帘通过集成传感器、电机等核心组件，实现自动化控制与远程操作，提升家居智能化水平。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智能窗帘的核心技术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从基本的光感应调节到语音控制和手机APP远程操控，智能窗帘的功能不断扩展，满足用户多样化需求。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功能升级路径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通过持续的用户反馈收集和技术研发，智能窗帘在易用性、稳定性及个性化设置等方面不断优化，提升用户满意度。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用户体验优化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生态互联融合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智能窗帘的生态互联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智能窗帘通过物联网技术与家居系统无缝连接，实现远程控制和自动化调节，提升居住环境的智能化水平。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融合智能家居生态系统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智能窗帘作为智能家居的一部分，与其他智能设备协同工作，如温度控制器、照明系统等，共同优化家庭环境。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促进环境友好型生活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智能窗帘通过自动调整光线和隔热功能，有效减少能源消耗，助力构建节能减排的环保生活方式。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智能窗帘概述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定义与特点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智能窗帘简介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智能窗帘是结合现代科技与家居生活的新型产品，通过远程控制或自动化系统调节窗帘开合，实现室内光线、温度和隐私的智能管理。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核心功能特点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智能窗帘具备自动感应光线强度、定时开关、远程操控等核心功能，不仅提高了居住舒适性，还有效节约能源，为用户带来便捷生活体验。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应用场景分析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智能窗帘广泛应用于住宅、办公室及酒店等多种场景，特别适用于追求智能家居解决方案的用户群体，满足不同环境下对光线和隐私的不同需求。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发展历程简述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智能窗帘起源于20世纪末期，随着科技的进步与物联网的发展，逐渐融入现代家庭，成为智能家居系统中的重要组成部分。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智能窗帘的诞生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智能窗帘的发展离不开无线通信技术、电机控制技术及人工智能算法的突破，这些技术的融合使得窗帘能够实现远程控制、自动调节光线等功能。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关键技术突破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从最初的高端住宅到普通家庭的普及，智能窗帘经历了一个漫长的发展过程。目前，它已成为许多家庭提升生活品质的首选产品。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市场普及历程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核心技术解析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传感器技术应用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环境光感应技术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智能窗帘通过集成的环境光感应器，自动调节窗帘开合，实现室内光线的最优控制，提升居住舒适度。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温度与湿度监测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集成温湿度传感器的智能窗帘，根据室内外温差和湿度变化，自动调整窗帘状态，保持室内气候舒适。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人体存在检测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采用先进的红外或微波技术，智能窗帘可感知房间内是否有人活动，从而智能开启或关闭窗帘，提高生活便捷性。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自动控制系统原理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自动控制系统概述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自动控制系统通过反馈机制，自动调整窗帘位置，实现对室内光照的精细管理。核心在于传感器与执行器的协同工作。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智能窗帘工作原理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智能窗帘内置多种传感器，如光线、温度等，根据环境变化自动调节开合程度，保持室内光线和温度适宜，提升居住舒适度。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自动控制技术应用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自动控制技术广泛应用于智能窗帘中，包括电机驱动、无线控制等，使窗帘操作更加便捷，同时实现节能环保目标。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功能优势展示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3174</Words>
  <Application>WPS 演示</Application>
  <PresentationFormat>全屏显示(4:3)</PresentationFormat>
  <Paragraphs>293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2025-10-09T10:32:00Z</dcterms:created>
  <dcterms:modified xsi:type="dcterms:W3CDTF">2025-10-09T10:32:05Z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D9AA09AE547C4DBF8F5EB8008A7956CD_12</vt:lpwstr>
  </property>
  <property fmtid="{D5CDD505-2E9C-101B-9397-08002B2CF9AE}" pid="3" name="KSOProductBuildVer">
    <vt:lpwstr>2052-12.1.0.22529</vt:lpwstr>
  </property>
</Properties>
</file>